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6" r:id="rId19"/>
    <p:sldId id="277" r:id="rId20"/>
    <p:sldId id="275" r:id="rId21"/>
  </p:sldIdLst>
  <p:sldSz cx="13004800" cy="9753600"/>
  <p:notesSz cx="13004800" cy="9753600"/>
  <p:embeddedFontLst>
    <p:embeddedFont>
      <p:font typeface="Schibsted Grotesk" panose="020B0604020202020204" charset="0"/>
      <p:regular r:id="rId23"/>
      <p:bold r:id="rId24"/>
      <p:italic r:id="rId25"/>
      <p:boldItalic r:id="rId26"/>
    </p:embeddedFont>
    <p:embeddedFont>
      <p:font typeface="Schibsted Grotesk Medium" panose="020B0604020202020204" charset="0"/>
      <p:regular r:id="rId27"/>
      <p:bold r:id="rId28"/>
      <p:italic r:id="rId29"/>
      <p:boldItalic r:id="rId30"/>
    </p:embeddedFont>
    <p:embeddedFont>
      <p:font typeface="Schibsted Grotesk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FFFFFF"/>
    <a:srgbClr val="E3E3E1"/>
    <a:srgbClr val="1B211F"/>
    <a:srgbClr val="F0F0EE"/>
    <a:srgbClr val="282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73" autoAdjust="0"/>
  </p:normalViewPr>
  <p:slideViewPr>
    <p:cSldViewPr snapToGrid="0">
      <p:cViewPr>
        <p:scale>
          <a:sx n="75" d="100"/>
          <a:sy n="75" d="100"/>
        </p:scale>
        <p:origin x="912" y="-50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D5DE20B1-0C73-E5D5-A5BB-4FF8564DF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>
            <a:extLst>
              <a:ext uri="{FF2B5EF4-FFF2-40B4-BE49-F238E27FC236}">
                <a16:creationId xmlns:a16="http://schemas.microsoft.com/office/drawing/2014/main" id="{36F1817B-6B66-FD98-46B5-23612F123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>
            <a:extLst>
              <a:ext uri="{FF2B5EF4-FFF2-40B4-BE49-F238E27FC236}">
                <a16:creationId xmlns:a16="http://schemas.microsoft.com/office/drawing/2014/main" id="{DABA0F5D-7AF3-A425-FE04-CEBAC26FE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323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0B1C8F36-A8A8-4159-EFE5-94D35846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>
            <a:extLst>
              <a:ext uri="{FF2B5EF4-FFF2-40B4-BE49-F238E27FC236}">
                <a16:creationId xmlns:a16="http://schemas.microsoft.com/office/drawing/2014/main" id="{33B3FD61-85E0-613F-7751-FA71F49C5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>
            <a:extLst>
              <a:ext uri="{FF2B5EF4-FFF2-40B4-BE49-F238E27FC236}">
                <a16:creationId xmlns:a16="http://schemas.microsoft.com/office/drawing/2014/main" id="{B5BA6D41-E678-29A3-0B7B-4DA5AF181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5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28C747F7-AF3F-3D28-6F05-F1048F296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>
            <a:extLst>
              <a:ext uri="{FF2B5EF4-FFF2-40B4-BE49-F238E27FC236}">
                <a16:creationId xmlns:a16="http://schemas.microsoft.com/office/drawing/2014/main" id="{3849FF2E-5CCF-D852-846C-A7ABA17DE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>
            <a:extLst>
              <a:ext uri="{FF2B5EF4-FFF2-40B4-BE49-F238E27FC236}">
                <a16:creationId xmlns:a16="http://schemas.microsoft.com/office/drawing/2014/main" id="{90AAFFAF-D5EA-C638-5880-3527B940C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22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90C364B4-ADDC-26A5-CED0-4AC37F7E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>
            <a:extLst>
              <a:ext uri="{FF2B5EF4-FFF2-40B4-BE49-F238E27FC236}">
                <a16:creationId xmlns:a16="http://schemas.microsoft.com/office/drawing/2014/main" id="{44252FE3-1C35-0B9F-393B-582B59420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>
            <a:extLst>
              <a:ext uri="{FF2B5EF4-FFF2-40B4-BE49-F238E27FC236}">
                <a16:creationId xmlns:a16="http://schemas.microsoft.com/office/drawing/2014/main" id="{B80B926D-04DB-9C0E-DD0E-B7034FBCC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55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62F833-345A-84AD-4E3D-8E2DD4BB36FB}"/>
              </a:ext>
            </a:extLst>
          </p:cNvPr>
          <p:cNvCxnSpPr>
            <a:cxnSpLocks/>
          </p:cNvCxnSpPr>
          <p:nvPr/>
        </p:nvCxnSpPr>
        <p:spPr>
          <a:xfrm flipV="1">
            <a:off x="-2350" y="413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4AE0FA5-CEB9-046B-6272-4E5FF827A294}"/>
              </a:ext>
            </a:extLst>
          </p:cNvPr>
          <p:cNvCxnSpPr>
            <a:cxnSpLocks/>
          </p:cNvCxnSpPr>
          <p:nvPr/>
        </p:nvCxnSpPr>
        <p:spPr>
          <a:xfrm flipV="1">
            <a:off x="7810" y="49969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0D9CC65-4A2C-48AB-AA98-D596DC63AF8F}"/>
              </a:ext>
            </a:extLst>
          </p:cNvPr>
          <p:cNvCxnSpPr>
            <a:cxnSpLocks/>
          </p:cNvCxnSpPr>
          <p:nvPr/>
        </p:nvCxnSpPr>
        <p:spPr>
          <a:xfrm flipV="1">
            <a:off x="-2350" y="577926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06BE36B-DE8A-1552-FB2D-219D5E6BBED1}"/>
              </a:ext>
            </a:extLst>
          </p:cNvPr>
          <p:cNvCxnSpPr>
            <a:cxnSpLocks/>
          </p:cNvCxnSpPr>
          <p:nvPr/>
        </p:nvCxnSpPr>
        <p:spPr>
          <a:xfrm flipV="1">
            <a:off x="7810" y="660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63C9D90-EB1B-5E40-F7B2-69A624C92229}"/>
              </a:ext>
            </a:extLst>
          </p:cNvPr>
          <p:cNvCxnSpPr>
            <a:cxnSpLocks/>
          </p:cNvCxnSpPr>
          <p:nvPr/>
        </p:nvCxnSpPr>
        <p:spPr>
          <a:xfrm flipV="1">
            <a:off x="17970" y="74658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A20CAE1-8BC1-DCB7-5E70-6F040CCC0460}"/>
              </a:ext>
            </a:extLst>
          </p:cNvPr>
          <p:cNvCxnSpPr>
            <a:cxnSpLocks/>
          </p:cNvCxnSpPr>
          <p:nvPr/>
        </p:nvCxnSpPr>
        <p:spPr>
          <a:xfrm flipV="1">
            <a:off x="7810" y="8248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803DE8D-A910-4D67-392A-E5808025B612}"/>
              </a:ext>
            </a:extLst>
          </p:cNvPr>
          <p:cNvCxnSpPr>
            <a:cxnSpLocks/>
          </p:cNvCxnSpPr>
          <p:nvPr/>
        </p:nvCxnSpPr>
        <p:spPr>
          <a:xfrm flipV="1">
            <a:off x="-2350" y="9010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ADA83C5A-7C7D-CC28-B6E8-EF7C36BCFC11}"/>
              </a:ext>
            </a:extLst>
          </p:cNvPr>
          <p:cNvSpPr/>
          <p:nvPr/>
        </p:nvSpPr>
        <p:spPr>
          <a:xfrm>
            <a:off x="3085" y="332261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CB5BD6-AE03-3307-491E-C4BD3FCE0A4B}"/>
              </a:ext>
            </a:extLst>
          </p:cNvPr>
          <p:cNvSpPr/>
          <p:nvPr/>
        </p:nvSpPr>
        <p:spPr>
          <a:xfrm>
            <a:off x="190" y="413333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B56676-CE1F-CFAE-F504-0837DEF61EF7}"/>
              </a:ext>
            </a:extLst>
          </p:cNvPr>
          <p:cNvSpPr/>
          <p:nvPr/>
        </p:nvSpPr>
        <p:spPr>
          <a:xfrm>
            <a:off x="0" y="8258945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DAAC8-B8DC-9EB6-DC8C-6374B9D00F88}"/>
              </a:ext>
            </a:extLst>
          </p:cNvPr>
          <p:cNvSpPr/>
          <p:nvPr/>
        </p:nvSpPr>
        <p:spPr>
          <a:xfrm>
            <a:off x="-725" y="501259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CE732AB-AC2B-81D7-3BED-A209591F1569}"/>
              </a:ext>
            </a:extLst>
          </p:cNvPr>
          <p:cNvSpPr/>
          <p:nvPr/>
        </p:nvSpPr>
        <p:spPr>
          <a:xfrm>
            <a:off x="3085" y="578087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FD8785F-A4FB-463C-4342-8C903018F140}"/>
              </a:ext>
            </a:extLst>
          </p:cNvPr>
          <p:cNvSpPr/>
          <p:nvPr/>
        </p:nvSpPr>
        <p:spPr>
          <a:xfrm>
            <a:off x="6895" y="660436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9320434-E562-86E9-E25A-3EC58FDA0BED}"/>
              </a:ext>
            </a:extLst>
          </p:cNvPr>
          <p:cNvSpPr/>
          <p:nvPr/>
        </p:nvSpPr>
        <p:spPr>
          <a:xfrm>
            <a:off x="-5662" y="747860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75F1A84-C335-298F-FDB6-AF5BDE9F783A}"/>
              </a:ext>
            </a:extLst>
          </p:cNvPr>
          <p:cNvSpPr/>
          <p:nvPr/>
        </p:nvSpPr>
        <p:spPr>
          <a:xfrm>
            <a:off x="6517882" y="332955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2EAA815-61D7-CA03-1354-98FA002FEDB7}"/>
              </a:ext>
            </a:extLst>
          </p:cNvPr>
          <p:cNvSpPr/>
          <p:nvPr/>
        </p:nvSpPr>
        <p:spPr>
          <a:xfrm>
            <a:off x="6514987" y="414026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FAD23EB-A317-F712-0AC0-8130DD03285B}"/>
              </a:ext>
            </a:extLst>
          </p:cNvPr>
          <p:cNvSpPr/>
          <p:nvPr/>
        </p:nvSpPr>
        <p:spPr>
          <a:xfrm>
            <a:off x="6514797" y="826588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EBB7BA4-F4B0-A5E2-54C5-3F003811E53F}"/>
              </a:ext>
            </a:extLst>
          </p:cNvPr>
          <p:cNvSpPr/>
          <p:nvPr/>
        </p:nvSpPr>
        <p:spPr>
          <a:xfrm>
            <a:off x="6514072" y="501952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F8455F1-EF08-8627-22F1-53B95D5FA046}"/>
              </a:ext>
            </a:extLst>
          </p:cNvPr>
          <p:cNvSpPr/>
          <p:nvPr/>
        </p:nvSpPr>
        <p:spPr>
          <a:xfrm>
            <a:off x="6517882" y="578780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550CCA6D-6D85-1362-7B30-49089CCF57E7}"/>
              </a:ext>
            </a:extLst>
          </p:cNvPr>
          <p:cNvSpPr/>
          <p:nvPr/>
        </p:nvSpPr>
        <p:spPr>
          <a:xfrm>
            <a:off x="6521692" y="661130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48104C92-8836-D7DD-A8D4-B93AC3233761}"/>
              </a:ext>
            </a:extLst>
          </p:cNvPr>
          <p:cNvSpPr/>
          <p:nvPr/>
        </p:nvSpPr>
        <p:spPr>
          <a:xfrm>
            <a:off x="6509135" y="748554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910FF932-A867-7262-6A9A-63BDA4AFD42D}"/>
              </a:ext>
            </a:extLst>
          </p:cNvPr>
          <p:cNvSpPr/>
          <p:nvPr/>
        </p:nvSpPr>
        <p:spPr>
          <a:xfrm>
            <a:off x="6511493" y="9017925"/>
            <a:ext cx="6454800" cy="735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704818" y="2523141"/>
            <a:ext cx="3088500" cy="4696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algn="ctr"/>
            <a:r>
              <a:rPr lang="en-US" sz="20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Online Marketing</a:t>
            </a:r>
            <a:br>
              <a:rPr lang="en-US" sz="2000" b="0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br>
              <a:rPr lang="en-US" sz="2000" b="0" dirty="0">
                <a:solidFill>
                  <a:srgbClr val="FFFFFF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Strategic sourcing of online marketing team and management of their services until launch.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•Online Marketing  intake session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Online Marketing Team*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CMO 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Ads Manager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SEO Manager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Email Campaign Manager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Social Media Manager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br>
              <a:rPr lang="en-US" sz="2000" dirty="0">
                <a:latin typeface="Schibsted Grotesk" panose="020B0604020202020204" charset="0"/>
                <a:cs typeface="Schibsted Grotesk" panose="020B0604020202020204" charset="0"/>
              </a:rPr>
            </a:b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 dirty="0">
              <a:solidFill>
                <a:srgbClr val="000000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671213" y="2523140"/>
            <a:ext cx="2841900" cy="641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algn="ctr" rtl="0">
              <a:buNone/>
            </a:pPr>
            <a:r>
              <a:rPr lang="en-US" sz="20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Photoshoot Management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br>
              <a:rPr lang="en-US" sz="2000" b="0" dirty="0">
                <a:solidFill>
                  <a:srgbClr val="FFFFFF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An in-depth, full spectrum service to establish all aspects of your brand identity.</a:t>
            </a:r>
            <a:br>
              <a:rPr lang="en-US" sz="2000" b="0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Intake session to understand objectives, budget, and brand alignment.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Location*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Photography*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Models*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Stylist*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Equipment*  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Coordination of Shot List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Coordination of On-Site Production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Manage Final Deliverables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br>
              <a:rPr lang="en-US" sz="2000" dirty="0">
                <a:latin typeface="Schibsted Grotesk" panose="020B0604020202020204" charset="0"/>
                <a:cs typeface="Schibsted Grotesk" panose="020B0604020202020204" charset="0"/>
              </a:rPr>
            </a:b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6019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 dirty="0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 dirty="0">
              <a:solidFill>
                <a:srgbClr val="FFFFF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147557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6019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 dirty="0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 dirty="0">
              <a:solidFill>
                <a:srgbClr val="FFFFF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151162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454121" y="2523140"/>
            <a:ext cx="3088500" cy="606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algn="ctr" rtl="0">
              <a:buNone/>
            </a:pPr>
            <a:r>
              <a:rPr lang="en-US" sz="20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Web Design &amp; Development</a:t>
            </a:r>
            <a:endParaRPr lang="en-US" sz="2000" i="0" u="none" strike="noStrike" dirty="0">
              <a:solidFill>
                <a:srgbClr val="303030"/>
              </a:solidFill>
              <a:latin typeface="Schibsted Grotesk" panose="020B0604020202020204" charset="0"/>
              <a:cs typeface="Schibsted Grotesk" panose="020B0604020202020204" charset="0"/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br>
              <a:rPr lang="en-US" sz="2000" b="0" dirty="0">
                <a:solidFill>
                  <a:srgbClr val="FFFFFF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Work directly with a TEG marketing manager to create your brand’s website.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Design intake session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Website Design &amp; Development Team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Establish use of Template or Custom Website Design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Development Specification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Website Design Mockups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Placement of Client Provided Photos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Placement of Client Provided Copy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Product Display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Final Approval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Management &amp; Communications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br>
              <a:rPr lang="en-US" sz="2000" dirty="0">
                <a:latin typeface="Schibsted Grotesk" panose="020B0604020202020204" charset="0"/>
                <a:cs typeface="Schibsted Grotesk" panose="020B0604020202020204" charset="0"/>
              </a:rPr>
            </a:br>
            <a:endParaRPr sz="1500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 dirty="0">
              <a:solidFill>
                <a:srgbClr val="000000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01786" y="2523140"/>
            <a:ext cx="3088500" cy="557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algn="ctr" rtl="0">
              <a:buNone/>
            </a:pPr>
            <a:r>
              <a:rPr lang="en-US" sz="20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Branding</a:t>
            </a:r>
            <a:endParaRPr lang="en-US" sz="20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br>
              <a:rPr lang="en-US" sz="2000" b="0" dirty="0">
                <a:solidFill>
                  <a:srgbClr val="FFFFFF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An in-depth, full spectrum service to establish all aspects of your brand identity.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Intake session to understand brand objectives and budget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Brand Inspiration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Banding Team*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Brand Guidelines 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Brand Logo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Color </a:t>
            </a:r>
            <a:r>
              <a:rPr lang="en-US" sz="1600" b="0" i="0" u="none" strike="noStrike" dirty="0" err="1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Pallette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Typeface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Photo Direction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Tone of Voice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Packaging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03030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Labels/Hangtags</a:t>
            </a:r>
            <a:endParaRPr lang="en-US" sz="1600" b="0" dirty="0">
              <a:solidFill>
                <a:srgbClr val="303030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br>
              <a:rPr lang="en-US" sz="2000" dirty="0">
                <a:latin typeface="Schibsted Grotesk" panose="020B0604020202020204" charset="0"/>
                <a:cs typeface="Schibsted Grotesk" panose="020B0604020202020204" charset="0"/>
              </a:rPr>
            </a:br>
            <a:endParaRPr sz="1500" i="0" u="none" strike="noStrike" cap="none" dirty="0">
              <a:solidFill>
                <a:srgbClr val="1A1A1A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 dirty="0">
              <a:solidFill>
                <a:srgbClr val="1A1A1A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 dirty="0">
              <a:solidFill>
                <a:srgbClr val="000000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716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 dirty="0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 dirty="0">
              <a:solidFill>
                <a:srgbClr val="FFFFF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147344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3016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 dirty="0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 dirty="0">
              <a:solidFill>
                <a:srgbClr val="FFFFF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148158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98BC1382-86C0-6BFA-2489-85566E96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>
            <a:extLst>
              <a:ext uri="{FF2B5EF4-FFF2-40B4-BE49-F238E27FC236}">
                <a16:creationId xmlns:a16="http://schemas.microsoft.com/office/drawing/2014/main" id="{56ACA15F-4BC5-A5EB-FFD7-D9883C79C610}"/>
              </a:ext>
            </a:extLst>
          </p:cNvPr>
          <p:cNvSpPr txBox="1"/>
          <p:nvPr/>
        </p:nvSpPr>
        <p:spPr>
          <a:xfrm>
            <a:off x="4879828" y="2022884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" name="Google Shape;598;p19">
            <a:extLst>
              <a:ext uri="{FF2B5EF4-FFF2-40B4-BE49-F238E27FC236}">
                <a16:creationId xmlns:a16="http://schemas.microsoft.com/office/drawing/2014/main" id="{CC35F788-7B7C-1370-512F-B33D67E13BCC}"/>
              </a:ext>
            </a:extLst>
          </p:cNvPr>
          <p:cNvSpPr txBox="1">
            <a:spLocks/>
          </p:cNvSpPr>
          <p:nvPr/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645" algn="ctr"/>
            <a:r>
              <a:rPr lang="en-US" sz="6350" dirty="0">
                <a:latin typeface="Schibsted Grotesk" panose="020B0604020202020204" charset="0"/>
                <a:ea typeface="Schibsted Grotesk Medium"/>
                <a:cs typeface="Schibsted Grotesk" panose="020B0604020202020204" charset="0"/>
                <a:sym typeface="Schibsted Grotesk Medium"/>
              </a:rPr>
              <a:t>MARKETING SERVICES</a:t>
            </a:r>
          </a:p>
        </p:txBody>
      </p:sp>
    </p:spTree>
    <p:extLst>
      <p:ext uri="{BB962C8B-B14F-4D97-AF65-F5344CB8AC3E}">
        <p14:creationId xmlns:p14="http://schemas.microsoft.com/office/powerpoint/2010/main" val="345255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1B529B5E-87B0-EB22-AB2E-BEE034DE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>
            <a:extLst>
              <a:ext uri="{FF2B5EF4-FFF2-40B4-BE49-F238E27FC236}">
                <a16:creationId xmlns:a16="http://schemas.microsoft.com/office/drawing/2014/main" id="{88BC600D-DED8-71BE-A188-A0ED3E2F09CA}"/>
              </a:ext>
            </a:extLst>
          </p:cNvPr>
          <p:cNvSpPr txBox="1"/>
          <p:nvPr/>
        </p:nvSpPr>
        <p:spPr>
          <a:xfrm>
            <a:off x="3355828" y="2022884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" name="Google Shape;691;p25">
            <a:extLst>
              <a:ext uri="{FF2B5EF4-FFF2-40B4-BE49-F238E27FC236}">
                <a16:creationId xmlns:a16="http://schemas.microsoft.com/office/drawing/2014/main" id="{17AF1B41-2A1E-B2C8-C9AB-415E95015EF2}"/>
              </a:ext>
            </a:extLst>
          </p:cNvPr>
          <p:cNvSpPr txBox="1"/>
          <p:nvPr/>
        </p:nvSpPr>
        <p:spPr>
          <a:xfrm>
            <a:off x="6672800" y="2022883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4" name="Google Shape;598;p19">
            <a:extLst>
              <a:ext uri="{FF2B5EF4-FFF2-40B4-BE49-F238E27FC236}">
                <a16:creationId xmlns:a16="http://schemas.microsoft.com/office/drawing/2014/main" id="{408E6938-6427-8BA7-D4C6-72BAF38896BF}"/>
              </a:ext>
            </a:extLst>
          </p:cNvPr>
          <p:cNvSpPr txBox="1">
            <a:spLocks/>
          </p:cNvSpPr>
          <p:nvPr/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645" algn="ctr"/>
            <a:r>
              <a:rPr lang="en-US" sz="6350" dirty="0">
                <a:latin typeface="Schibsted Grotesk" panose="020B0604020202020204" charset="0"/>
                <a:ea typeface="Schibsted Grotesk Medium"/>
                <a:cs typeface="Schibsted Grotesk" panose="020B0604020202020204" charset="0"/>
                <a:sym typeface="Schibsted Grotesk Medium"/>
              </a:rPr>
              <a:t>MARKETING SERVICES</a:t>
            </a:r>
          </a:p>
        </p:txBody>
      </p:sp>
    </p:spTree>
    <p:extLst>
      <p:ext uri="{BB962C8B-B14F-4D97-AF65-F5344CB8AC3E}">
        <p14:creationId xmlns:p14="http://schemas.microsoft.com/office/powerpoint/2010/main" val="137699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500E03C6-FB4F-B079-71C9-D9D66C9A8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>
            <a:extLst>
              <a:ext uri="{FF2B5EF4-FFF2-40B4-BE49-F238E27FC236}">
                <a16:creationId xmlns:a16="http://schemas.microsoft.com/office/drawing/2014/main" id="{3611BF18-4049-0365-F70B-2AFA3E828D87}"/>
              </a:ext>
            </a:extLst>
          </p:cNvPr>
          <p:cNvSpPr txBox="1"/>
          <p:nvPr/>
        </p:nvSpPr>
        <p:spPr>
          <a:xfrm>
            <a:off x="1736578" y="2022884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" name="Google Shape;691;p25">
            <a:extLst>
              <a:ext uri="{FF2B5EF4-FFF2-40B4-BE49-F238E27FC236}">
                <a16:creationId xmlns:a16="http://schemas.microsoft.com/office/drawing/2014/main" id="{2E8F9E6E-E642-57AC-8D50-A202C4033933}"/>
              </a:ext>
            </a:extLst>
          </p:cNvPr>
          <p:cNvSpPr txBox="1"/>
          <p:nvPr/>
        </p:nvSpPr>
        <p:spPr>
          <a:xfrm>
            <a:off x="5034500" y="2022883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3" name="Google Shape;691;p25">
            <a:extLst>
              <a:ext uri="{FF2B5EF4-FFF2-40B4-BE49-F238E27FC236}">
                <a16:creationId xmlns:a16="http://schemas.microsoft.com/office/drawing/2014/main" id="{4A5E0731-AED6-A965-D9D8-3422E4093F5D}"/>
              </a:ext>
            </a:extLst>
          </p:cNvPr>
          <p:cNvSpPr txBox="1"/>
          <p:nvPr/>
        </p:nvSpPr>
        <p:spPr>
          <a:xfrm>
            <a:off x="8332422" y="2022883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5" name="Google Shape;598;p19">
            <a:extLst>
              <a:ext uri="{FF2B5EF4-FFF2-40B4-BE49-F238E27FC236}">
                <a16:creationId xmlns:a16="http://schemas.microsoft.com/office/drawing/2014/main" id="{1A69A75F-615E-9031-F244-48FD863CDEF7}"/>
              </a:ext>
            </a:extLst>
          </p:cNvPr>
          <p:cNvSpPr txBox="1">
            <a:spLocks/>
          </p:cNvSpPr>
          <p:nvPr/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645" algn="ctr"/>
            <a:r>
              <a:rPr lang="en-US" sz="6350" dirty="0">
                <a:latin typeface="Schibsted Grotesk" panose="020B0604020202020204" charset="0"/>
                <a:ea typeface="Schibsted Grotesk Medium"/>
                <a:cs typeface="Schibsted Grotesk" panose="020B0604020202020204" charset="0"/>
                <a:sym typeface="Schibsted Grotesk Medium"/>
              </a:rPr>
              <a:t>MARKETING SERVICES</a:t>
            </a:r>
          </a:p>
        </p:txBody>
      </p:sp>
    </p:spTree>
    <p:extLst>
      <p:ext uri="{BB962C8B-B14F-4D97-AF65-F5344CB8AC3E}">
        <p14:creationId xmlns:p14="http://schemas.microsoft.com/office/powerpoint/2010/main" val="131399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850A8D0-E3AD-2B52-5BDC-9274D0EB7417}"/>
              </a:ext>
            </a:extLst>
          </p:cNvPr>
          <p:cNvCxnSpPr>
            <a:cxnSpLocks/>
          </p:cNvCxnSpPr>
          <p:nvPr/>
        </p:nvCxnSpPr>
        <p:spPr>
          <a:xfrm flipV="1">
            <a:off x="-2350" y="3991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5D69657-9474-6567-1010-E1AADB0627CC}"/>
              </a:ext>
            </a:extLst>
          </p:cNvPr>
          <p:cNvCxnSpPr>
            <a:cxnSpLocks/>
          </p:cNvCxnSpPr>
          <p:nvPr/>
        </p:nvCxnSpPr>
        <p:spPr>
          <a:xfrm flipV="1">
            <a:off x="7810" y="48547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BB2B905-DB46-8161-88AD-4F260E8D517A}"/>
              </a:ext>
            </a:extLst>
          </p:cNvPr>
          <p:cNvCxnSpPr>
            <a:cxnSpLocks/>
          </p:cNvCxnSpPr>
          <p:nvPr/>
        </p:nvCxnSpPr>
        <p:spPr>
          <a:xfrm flipV="1">
            <a:off x="-2350" y="5637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CD4A681-F98F-BB41-273D-40144873EEBA}"/>
              </a:ext>
            </a:extLst>
          </p:cNvPr>
          <p:cNvCxnSpPr>
            <a:cxnSpLocks/>
          </p:cNvCxnSpPr>
          <p:nvPr/>
        </p:nvCxnSpPr>
        <p:spPr>
          <a:xfrm flipV="1">
            <a:off x="7810" y="64599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5EDD899-35B4-53AF-477C-96D47B48ADB9}"/>
              </a:ext>
            </a:extLst>
          </p:cNvPr>
          <p:cNvCxnSpPr>
            <a:cxnSpLocks/>
          </p:cNvCxnSpPr>
          <p:nvPr/>
        </p:nvCxnSpPr>
        <p:spPr>
          <a:xfrm flipV="1">
            <a:off x="17970" y="73235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A234756-8224-F7E8-EFAE-4EA52A4C2D0F}"/>
              </a:ext>
            </a:extLst>
          </p:cNvPr>
          <p:cNvCxnSpPr>
            <a:cxnSpLocks/>
          </p:cNvCxnSpPr>
          <p:nvPr/>
        </p:nvCxnSpPr>
        <p:spPr>
          <a:xfrm flipV="1">
            <a:off x="7810" y="8105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26AB3B-5278-02A8-8BDC-10A59554D033}"/>
              </a:ext>
            </a:extLst>
          </p:cNvPr>
          <p:cNvCxnSpPr>
            <a:cxnSpLocks/>
          </p:cNvCxnSpPr>
          <p:nvPr/>
        </p:nvCxnSpPr>
        <p:spPr>
          <a:xfrm flipV="1">
            <a:off x="-2350" y="8867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225810-9BF3-2CFF-EED7-EE3641879FA4}"/>
              </a:ext>
            </a:extLst>
          </p:cNvPr>
          <p:cNvSpPr/>
          <p:nvPr/>
        </p:nvSpPr>
        <p:spPr>
          <a:xfrm>
            <a:off x="-3787" y="3261517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5304747-423A-0505-2429-A89E5D535282}"/>
              </a:ext>
            </a:extLst>
          </p:cNvPr>
          <p:cNvSpPr/>
          <p:nvPr/>
        </p:nvSpPr>
        <p:spPr>
          <a:xfrm>
            <a:off x="67" y="4013510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87D247-ADDB-3798-A4B4-42A176D515E5}"/>
              </a:ext>
            </a:extLst>
          </p:cNvPr>
          <p:cNvSpPr/>
          <p:nvPr/>
        </p:nvSpPr>
        <p:spPr>
          <a:xfrm>
            <a:off x="0" y="4868263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EC3D2CF-585C-5AA9-B1CB-26BD4FD9DD4F}"/>
              </a:ext>
            </a:extLst>
          </p:cNvPr>
          <p:cNvSpPr/>
          <p:nvPr/>
        </p:nvSpPr>
        <p:spPr>
          <a:xfrm>
            <a:off x="0" y="5650995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DD9B548-D638-4A26-5C1A-D0D9273523A2}"/>
              </a:ext>
            </a:extLst>
          </p:cNvPr>
          <p:cNvSpPr/>
          <p:nvPr/>
        </p:nvSpPr>
        <p:spPr>
          <a:xfrm>
            <a:off x="-7550" y="6474131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9F9A2AB-41A9-51F5-FCC6-035D88C84815}"/>
              </a:ext>
            </a:extLst>
          </p:cNvPr>
          <p:cNvSpPr/>
          <p:nvPr/>
        </p:nvSpPr>
        <p:spPr>
          <a:xfrm>
            <a:off x="-11316" y="7333708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8ED670C-9236-12F9-2DDC-AA61C1FE69F3}"/>
              </a:ext>
            </a:extLst>
          </p:cNvPr>
          <p:cNvSpPr/>
          <p:nvPr/>
        </p:nvSpPr>
        <p:spPr>
          <a:xfrm>
            <a:off x="-11316" y="8128232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94DF8F7-7B3D-B5EC-B998-04A3CEB8B641}"/>
              </a:ext>
            </a:extLst>
          </p:cNvPr>
          <p:cNvSpPr/>
          <p:nvPr/>
        </p:nvSpPr>
        <p:spPr>
          <a:xfrm>
            <a:off x="4280827" y="3253897"/>
            <a:ext cx="4404000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F2EB9AE-D084-04CA-C024-8572210BAD62}"/>
              </a:ext>
            </a:extLst>
          </p:cNvPr>
          <p:cNvSpPr/>
          <p:nvPr/>
        </p:nvSpPr>
        <p:spPr>
          <a:xfrm>
            <a:off x="4284681" y="4005890"/>
            <a:ext cx="4404000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8CFA450-823B-9D05-E0A8-D987F7F13A78}"/>
              </a:ext>
            </a:extLst>
          </p:cNvPr>
          <p:cNvSpPr/>
          <p:nvPr/>
        </p:nvSpPr>
        <p:spPr>
          <a:xfrm>
            <a:off x="4284614" y="4860643"/>
            <a:ext cx="4404000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B313662-7559-EEC4-8465-A40E39C1C566}"/>
              </a:ext>
            </a:extLst>
          </p:cNvPr>
          <p:cNvSpPr/>
          <p:nvPr/>
        </p:nvSpPr>
        <p:spPr>
          <a:xfrm>
            <a:off x="4284614" y="5643375"/>
            <a:ext cx="4404000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1A2621A-6758-A096-199D-0A153A7E5882}"/>
              </a:ext>
            </a:extLst>
          </p:cNvPr>
          <p:cNvSpPr/>
          <p:nvPr/>
        </p:nvSpPr>
        <p:spPr>
          <a:xfrm>
            <a:off x="4277064" y="6466511"/>
            <a:ext cx="4404000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</a:t>
            </a:r>
          </a:p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119AE98-E356-605F-B635-9759379122AF}"/>
              </a:ext>
            </a:extLst>
          </p:cNvPr>
          <p:cNvSpPr/>
          <p:nvPr/>
        </p:nvSpPr>
        <p:spPr>
          <a:xfrm>
            <a:off x="4273298" y="7326088"/>
            <a:ext cx="4404000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C6073B7-AEED-4799-AD4E-87BC26E27164}"/>
              </a:ext>
            </a:extLst>
          </p:cNvPr>
          <p:cNvSpPr/>
          <p:nvPr/>
        </p:nvSpPr>
        <p:spPr>
          <a:xfrm>
            <a:off x="4273298" y="8120612"/>
            <a:ext cx="4404000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BB90068-47AF-2194-BC92-46CFF90DF8C7}"/>
              </a:ext>
            </a:extLst>
          </p:cNvPr>
          <p:cNvSpPr/>
          <p:nvPr/>
        </p:nvSpPr>
        <p:spPr>
          <a:xfrm>
            <a:off x="869871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8D673C6-267C-0F9C-EA46-92746143F289}"/>
              </a:ext>
            </a:extLst>
          </p:cNvPr>
          <p:cNvSpPr/>
          <p:nvPr/>
        </p:nvSpPr>
        <p:spPr>
          <a:xfrm>
            <a:off x="870256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5E68DC1-F4F0-4F25-A994-ADD3E746D662}"/>
              </a:ext>
            </a:extLst>
          </p:cNvPr>
          <p:cNvSpPr/>
          <p:nvPr/>
        </p:nvSpPr>
        <p:spPr>
          <a:xfrm>
            <a:off x="870249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D89EE7F-66EF-1226-DCE5-75AECAC31B0F}"/>
              </a:ext>
            </a:extLst>
          </p:cNvPr>
          <p:cNvSpPr/>
          <p:nvPr/>
        </p:nvSpPr>
        <p:spPr>
          <a:xfrm>
            <a:off x="870249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81E47D4-753A-B1E6-7617-22E173F7018E}"/>
              </a:ext>
            </a:extLst>
          </p:cNvPr>
          <p:cNvSpPr/>
          <p:nvPr/>
        </p:nvSpPr>
        <p:spPr>
          <a:xfrm>
            <a:off x="869494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A0CF789-17C6-813B-2AE7-FCB92B5ECF7A}"/>
              </a:ext>
            </a:extLst>
          </p:cNvPr>
          <p:cNvSpPr/>
          <p:nvPr/>
        </p:nvSpPr>
        <p:spPr>
          <a:xfrm>
            <a:off x="869118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4B5245-D693-6F78-A23F-365A93FF6F6E}"/>
              </a:ext>
            </a:extLst>
          </p:cNvPr>
          <p:cNvSpPr/>
          <p:nvPr/>
        </p:nvSpPr>
        <p:spPr>
          <a:xfrm>
            <a:off x="869118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EB86D02-4A5B-816D-7131-212B456ECD28}"/>
              </a:ext>
            </a:extLst>
          </p:cNvPr>
          <p:cNvSpPr/>
          <p:nvPr/>
        </p:nvSpPr>
        <p:spPr>
          <a:xfrm>
            <a:off x="870249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CC73C439-C204-7876-4A36-585BE235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>
            <a:extLst>
              <a:ext uri="{FF2B5EF4-FFF2-40B4-BE49-F238E27FC236}">
                <a16:creationId xmlns:a16="http://schemas.microsoft.com/office/drawing/2014/main" id="{7A37578D-C199-10F6-658C-C611C74DD0BB}"/>
              </a:ext>
            </a:extLst>
          </p:cNvPr>
          <p:cNvSpPr txBox="1"/>
          <p:nvPr/>
        </p:nvSpPr>
        <p:spPr>
          <a:xfrm>
            <a:off x="78178" y="2022883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" name="Google Shape;691;p25">
            <a:extLst>
              <a:ext uri="{FF2B5EF4-FFF2-40B4-BE49-F238E27FC236}">
                <a16:creationId xmlns:a16="http://schemas.microsoft.com/office/drawing/2014/main" id="{9BCE8827-C8E8-B704-ECA1-A16EE2A2358A}"/>
              </a:ext>
            </a:extLst>
          </p:cNvPr>
          <p:cNvSpPr txBox="1"/>
          <p:nvPr/>
        </p:nvSpPr>
        <p:spPr>
          <a:xfrm>
            <a:off x="3376100" y="2022882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3" name="Google Shape;691;p25">
            <a:extLst>
              <a:ext uri="{FF2B5EF4-FFF2-40B4-BE49-F238E27FC236}">
                <a16:creationId xmlns:a16="http://schemas.microsoft.com/office/drawing/2014/main" id="{15681A91-9F72-BE86-6C9A-F4CCD4142793}"/>
              </a:ext>
            </a:extLst>
          </p:cNvPr>
          <p:cNvSpPr txBox="1"/>
          <p:nvPr/>
        </p:nvSpPr>
        <p:spPr>
          <a:xfrm>
            <a:off x="6674022" y="2022882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4" name="Google Shape;691;p25">
            <a:extLst>
              <a:ext uri="{FF2B5EF4-FFF2-40B4-BE49-F238E27FC236}">
                <a16:creationId xmlns:a16="http://schemas.microsoft.com/office/drawing/2014/main" id="{5A509A10-21E8-3E08-DE39-388690F5D205}"/>
              </a:ext>
            </a:extLst>
          </p:cNvPr>
          <p:cNvSpPr txBox="1"/>
          <p:nvPr/>
        </p:nvSpPr>
        <p:spPr>
          <a:xfrm>
            <a:off x="9971944" y="2022881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" name="Google Shape;598;p19">
            <a:extLst>
              <a:ext uri="{FF2B5EF4-FFF2-40B4-BE49-F238E27FC236}">
                <a16:creationId xmlns:a16="http://schemas.microsoft.com/office/drawing/2014/main" id="{16331DEC-AB79-262E-2001-0665CF042960}"/>
              </a:ext>
            </a:extLst>
          </p:cNvPr>
          <p:cNvSpPr txBox="1">
            <a:spLocks/>
          </p:cNvSpPr>
          <p:nvPr/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645" algn="ctr"/>
            <a:r>
              <a:rPr lang="en-US" sz="6350" dirty="0">
                <a:latin typeface="Schibsted Grotesk" panose="020B0604020202020204" charset="0"/>
                <a:ea typeface="Schibsted Grotesk Medium"/>
                <a:cs typeface="Schibsted Grotesk" panose="020B0604020202020204" charset="0"/>
                <a:sym typeface="Schibsted Grotesk Medium"/>
              </a:rPr>
              <a:t>MARKETING SERVICES</a:t>
            </a:r>
          </a:p>
        </p:txBody>
      </p:sp>
    </p:spTree>
    <p:extLst>
      <p:ext uri="{BB962C8B-B14F-4D97-AF65-F5344CB8AC3E}">
        <p14:creationId xmlns:p14="http://schemas.microsoft.com/office/powerpoint/2010/main" val="292027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0ECB34D-178F-3217-0D7A-ABC0ABCCB686}"/>
              </a:ext>
            </a:extLst>
          </p:cNvPr>
          <p:cNvCxnSpPr>
            <a:cxnSpLocks/>
          </p:cNvCxnSpPr>
          <p:nvPr/>
        </p:nvCxnSpPr>
        <p:spPr>
          <a:xfrm flipV="1">
            <a:off x="-2350" y="4011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F3538E-0F78-4AD4-8236-306994E805DB}"/>
              </a:ext>
            </a:extLst>
          </p:cNvPr>
          <p:cNvCxnSpPr>
            <a:cxnSpLocks/>
          </p:cNvCxnSpPr>
          <p:nvPr/>
        </p:nvCxnSpPr>
        <p:spPr>
          <a:xfrm flipV="1">
            <a:off x="7810" y="4875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C6B4EB-B4A5-72BB-6452-2E6689B5419E}"/>
              </a:ext>
            </a:extLst>
          </p:cNvPr>
          <p:cNvCxnSpPr>
            <a:cxnSpLocks/>
          </p:cNvCxnSpPr>
          <p:nvPr/>
        </p:nvCxnSpPr>
        <p:spPr>
          <a:xfrm flipV="1">
            <a:off x="-2350" y="5657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091B0F5-808A-4E15-AC72-4FDE3D11251E}"/>
              </a:ext>
            </a:extLst>
          </p:cNvPr>
          <p:cNvCxnSpPr>
            <a:cxnSpLocks/>
          </p:cNvCxnSpPr>
          <p:nvPr/>
        </p:nvCxnSpPr>
        <p:spPr>
          <a:xfrm flipV="1">
            <a:off x="7810" y="64803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B461671-A198-1AC4-B4F5-17CA7E8AEE84}"/>
              </a:ext>
            </a:extLst>
          </p:cNvPr>
          <p:cNvCxnSpPr>
            <a:cxnSpLocks/>
          </p:cNvCxnSpPr>
          <p:nvPr/>
        </p:nvCxnSpPr>
        <p:spPr>
          <a:xfrm flipV="1">
            <a:off x="17970" y="7343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118C37B-2FAF-6C69-0A48-0AAC41E486F5}"/>
              </a:ext>
            </a:extLst>
          </p:cNvPr>
          <p:cNvCxnSpPr>
            <a:cxnSpLocks/>
          </p:cNvCxnSpPr>
          <p:nvPr/>
        </p:nvCxnSpPr>
        <p:spPr>
          <a:xfrm flipV="1">
            <a:off x="7810" y="8126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6047C24-6923-63DF-75EE-DD0EA3113B1F}"/>
              </a:ext>
            </a:extLst>
          </p:cNvPr>
          <p:cNvCxnSpPr>
            <a:cxnSpLocks/>
          </p:cNvCxnSpPr>
          <p:nvPr/>
        </p:nvCxnSpPr>
        <p:spPr>
          <a:xfrm flipV="1">
            <a:off x="-2350" y="8888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077C0EC-5F01-674C-AECB-57AD6C4E7ECD}"/>
              </a:ext>
            </a:extLst>
          </p:cNvPr>
          <p:cNvSpPr/>
          <p:nvPr/>
        </p:nvSpPr>
        <p:spPr>
          <a:xfrm>
            <a:off x="8695008" y="3273938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E77E51A-2E72-FBD0-01BD-41007FC0321E}"/>
              </a:ext>
            </a:extLst>
          </p:cNvPr>
          <p:cNvSpPr/>
          <p:nvPr/>
        </p:nvSpPr>
        <p:spPr>
          <a:xfrm>
            <a:off x="8698862" y="4025931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551B3AC-E537-D0C0-C6F3-E5391E4C5D20}"/>
              </a:ext>
            </a:extLst>
          </p:cNvPr>
          <p:cNvSpPr/>
          <p:nvPr/>
        </p:nvSpPr>
        <p:spPr>
          <a:xfrm>
            <a:off x="8698795" y="4880684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2885E24-F1E6-BE96-2C9E-0C0B38D8657E}"/>
              </a:ext>
            </a:extLst>
          </p:cNvPr>
          <p:cNvSpPr/>
          <p:nvPr/>
        </p:nvSpPr>
        <p:spPr>
          <a:xfrm>
            <a:off x="8698795" y="5663416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431B87-66FD-5483-A6D5-8A5C197F1F9F}"/>
              </a:ext>
            </a:extLst>
          </p:cNvPr>
          <p:cNvSpPr/>
          <p:nvPr/>
        </p:nvSpPr>
        <p:spPr>
          <a:xfrm>
            <a:off x="8691245" y="6486552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1DB2511-4930-AE7D-EBE0-FDCE6EF8BFF7}"/>
              </a:ext>
            </a:extLst>
          </p:cNvPr>
          <p:cNvSpPr/>
          <p:nvPr/>
        </p:nvSpPr>
        <p:spPr>
          <a:xfrm>
            <a:off x="8687479" y="7346129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44F31EA-F037-6BF2-8A4C-6AD09F117EE2}"/>
              </a:ext>
            </a:extLst>
          </p:cNvPr>
          <p:cNvSpPr/>
          <p:nvPr/>
        </p:nvSpPr>
        <p:spPr>
          <a:xfrm>
            <a:off x="8687479" y="814065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FCBA869-F8CE-E0C5-6FAE-A47B0B56C8D6}"/>
              </a:ext>
            </a:extLst>
          </p:cNvPr>
          <p:cNvSpPr/>
          <p:nvPr/>
        </p:nvSpPr>
        <p:spPr>
          <a:xfrm>
            <a:off x="8698795" y="8895096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884731B-A3DD-3AC2-25D0-2E195C6AAF72}"/>
              </a:ext>
            </a:extLst>
          </p:cNvPr>
          <p:cNvSpPr/>
          <p:nvPr/>
        </p:nvSpPr>
        <p:spPr>
          <a:xfrm>
            <a:off x="-3787" y="3290092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4E25333-B48D-E1E1-D98F-6F166F64FBE1}"/>
              </a:ext>
            </a:extLst>
          </p:cNvPr>
          <p:cNvSpPr/>
          <p:nvPr/>
        </p:nvSpPr>
        <p:spPr>
          <a:xfrm>
            <a:off x="67" y="4042085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8FBE14C-5753-9BC4-5B74-9DE46B164131}"/>
              </a:ext>
            </a:extLst>
          </p:cNvPr>
          <p:cNvSpPr/>
          <p:nvPr/>
        </p:nvSpPr>
        <p:spPr>
          <a:xfrm>
            <a:off x="0" y="4896838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574E518-D378-F871-6452-E76B08ECE073}"/>
              </a:ext>
            </a:extLst>
          </p:cNvPr>
          <p:cNvSpPr/>
          <p:nvPr/>
        </p:nvSpPr>
        <p:spPr>
          <a:xfrm>
            <a:off x="0" y="5679570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5425E77-621C-CA6C-914C-B8E7BADBA687}"/>
              </a:ext>
            </a:extLst>
          </p:cNvPr>
          <p:cNvSpPr/>
          <p:nvPr/>
        </p:nvSpPr>
        <p:spPr>
          <a:xfrm>
            <a:off x="-7550" y="6502706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8329E91-609B-0458-292B-03316D79C61A}"/>
              </a:ext>
            </a:extLst>
          </p:cNvPr>
          <p:cNvSpPr/>
          <p:nvPr/>
        </p:nvSpPr>
        <p:spPr>
          <a:xfrm>
            <a:off x="-11316" y="7362283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B92763C-96C4-0B67-DD96-60FD7343FDFB}"/>
              </a:ext>
            </a:extLst>
          </p:cNvPr>
          <p:cNvSpPr/>
          <p:nvPr/>
        </p:nvSpPr>
        <p:spPr>
          <a:xfrm>
            <a:off x="-11316" y="8156807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3EE5BBF-CB79-BBD7-DF36-5A3CE905D180}"/>
              </a:ext>
            </a:extLst>
          </p:cNvPr>
          <p:cNvSpPr/>
          <p:nvPr/>
        </p:nvSpPr>
        <p:spPr>
          <a:xfrm>
            <a:off x="4280595" y="3267868"/>
            <a:ext cx="4406884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7CC70B3-6492-F3B4-EC09-8C73FB64A300}"/>
              </a:ext>
            </a:extLst>
          </p:cNvPr>
          <p:cNvSpPr/>
          <p:nvPr/>
        </p:nvSpPr>
        <p:spPr>
          <a:xfrm>
            <a:off x="4284449" y="4019861"/>
            <a:ext cx="4406884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2FFBD49-D2E1-92A3-0312-F57552C24AF4}"/>
              </a:ext>
            </a:extLst>
          </p:cNvPr>
          <p:cNvSpPr/>
          <p:nvPr/>
        </p:nvSpPr>
        <p:spPr>
          <a:xfrm>
            <a:off x="4284382" y="4874614"/>
            <a:ext cx="4406884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AC45A7A-F76E-6533-090E-36C4D18103C0}"/>
              </a:ext>
            </a:extLst>
          </p:cNvPr>
          <p:cNvSpPr/>
          <p:nvPr/>
        </p:nvSpPr>
        <p:spPr>
          <a:xfrm>
            <a:off x="4284382" y="5657346"/>
            <a:ext cx="4406884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14F6559-A85F-848F-54D0-EF05B879B48A}"/>
              </a:ext>
            </a:extLst>
          </p:cNvPr>
          <p:cNvSpPr/>
          <p:nvPr/>
        </p:nvSpPr>
        <p:spPr>
          <a:xfrm>
            <a:off x="4276832" y="6480482"/>
            <a:ext cx="4406884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FF67B56-37A3-AECF-1027-F4CF1CCA0817}"/>
              </a:ext>
            </a:extLst>
          </p:cNvPr>
          <p:cNvSpPr/>
          <p:nvPr/>
        </p:nvSpPr>
        <p:spPr>
          <a:xfrm>
            <a:off x="4273066" y="7340059"/>
            <a:ext cx="4406884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67991" y="1947102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714A804-C15B-51B2-453B-AD9AFDFE1128}"/>
              </a:ext>
            </a:extLst>
          </p:cNvPr>
          <p:cNvCxnSpPr>
            <a:cxnSpLocks/>
          </p:cNvCxnSpPr>
          <p:nvPr/>
        </p:nvCxnSpPr>
        <p:spPr>
          <a:xfrm flipV="1">
            <a:off x="-2350" y="45397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630AD7-8EB9-4F1C-FF4B-2D02A8C091C2}"/>
              </a:ext>
            </a:extLst>
          </p:cNvPr>
          <p:cNvCxnSpPr>
            <a:cxnSpLocks/>
          </p:cNvCxnSpPr>
          <p:nvPr/>
        </p:nvCxnSpPr>
        <p:spPr>
          <a:xfrm flipV="1">
            <a:off x="-21218" y="540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5F7863D-A93A-18D7-D605-A8B4D39A5370}"/>
              </a:ext>
            </a:extLst>
          </p:cNvPr>
          <p:cNvCxnSpPr>
            <a:cxnSpLocks/>
          </p:cNvCxnSpPr>
          <p:nvPr/>
        </p:nvCxnSpPr>
        <p:spPr>
          <a:xfrm flipV="1">
            <a:off x="-2350" y="5991177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D5A05EA-FC87-081D-E005-4A2930CEB0C8}"/>
              </a:ext>
            </a:extLst>
          </p:cNvPr>
          <p:cNvCxnSpPr>
            <a:cxnSpLocks/>
          </p:cNvCxnSpPr>
          <p:nvPr/>
        </p:nvCxnSpPr>
        <p:spPr>
          <a:xfrm flipV="1">
            <a:off x="-6704" y="692154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ADB1516-A66E-09B7-F0D7-6F282CBC30B6}"/>
              </a:ext>
            </a:extLst>
          </p:cNvPr>
          <p:cNvCxnSpPr>
            <a:cxnSpLocks/>
          </p:cNvCxnSpPr>
          <p:nvPr/>
        </p:nvCxnSpPr>
        <p:spPr>
          <a:xfrm flipV="1">
            <a:off x="17970" y="787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9947507-C262-B3DC-5FEC-CAA14D27A617}"/>
              </a:ext>
            </a:extLst>
          </p:cNvPr>
          <p:cNvCxnSpPr>
            <a:cxnSpLocks/>
          </p:cNvCxnSpPr>
          <p:nvPr/>
        </p:nvCxnSpPr>
        <p:spPr>
          <a:xfrm flipV="1">
            <a:off x="7810" y="874162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42BA95A-CF6C-510A-96A9-3B71EC23AD8F}"/>
              </a:ext>
            </a:extLst>
          </p:cNvPr>
          <p:cNvCxnSpPr>
            <a:cxnSpLocks/>
          </p:cNvCxnSpPr>
          <p:nvPr/>
        </p:nvCxnSpPr>
        <p:spPr>
          <a:xfrm flipV="1">
            <a:off x="15070" y="4975176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5D5AA29-8BBB-7074-87FC-87B6BEEE2113}"/>
              </a:ext>
            </a:extLst>
          </p:cNvPr>
          <p:cNvCxnSpPr>
            <a:cxnSpLocks/>
          </p:cNvCxnSpPr>
          <p:nvPr/>
        </p:nvCxnSpPr>
        <p:spPr>
          <a:xfrm flipV="1">
            <a:off x="29584" y="644982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1B3BC38A-5E32-63CA-8A64-6C58B8CBC436}"/>
              </a:ext>
            </a:extLst>
          </p:cNvPr>
          <p:cNvCxnSpPr>
            <a:cxnSpLocks/>
          </p:cNvCxnSpPr>
          <p:nvPr/>
        </p:nvCxnSpPr>
        <p:spPr>
          <a:xfrm flipV="1">
            <a:off x="10716" y="735696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6ADFC9F-CCC6-6C50-33A7-56BA92B5AF06}"/>
              </a:ext>
            </a:extLst>
          </p:cNvPr>
          <p:cNvCxnSpPr>
            <a:cxnSpLocks/>
          </p:cNvCxnSpPr>
          <p:nvPr/>
        </p:nvCxnSpPr>
        <p:spPr>
          <a:xfrm flipV="1">
            <a:off x="10716" y="83003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C11D23-7D20-E77F-6A3E-0DEA5304E46B}"/>
              </a:ext>
            </a:extLst>
          </p:cNvPr>
          <p:cNvSpPr/>
          <p:nvPr/>
        </p:nvSpPr>
        <p:spPr>
          <a:xfrm>
            <a:off x="-2350" y="4143340"/>
            <a:ext cx="3212748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2241159-9049-9E56-C9A5-0108671DF1FD}"/>
              </a:ext>
            </a:extLst>
          </p:cNvPr>
          <p:cNvSpPr/>
          <p:nvPr/>
        </p:nvSpPr>
        <p:spPr>
          <a:xfrm>
            <a:off x="-2350" y="4557107"/>
            <a:ext cx="321274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4BCF198-564B-BFF8-BA42-FBD5DF16C149}"/>
              </a:ext>
            </a:extLst>
          </p:cNvPr>
          <p:cNvSpPr/>
          <p:nvPr/>
        </p:nvSpPr>
        <p:spPr>
          <a:xfrm>
            <a:off x="-3041" y="4982627"/>
            <a:ext cx="321274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D864267-AC59-8B99-CEAC-0B701F2A0D4D}"/>
              </a:ext>
            </a:extLst>
          </p:cNvPr>
          <p:cNvSpPr/>
          <p:nvPr/>
        </p:nvSpPr>
        <p:spPr>
          <a:xfrm>
            <a:off x="2664" y="5422705"/>
            <a:ext cx="321274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 OF EACH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457589A7-D61C-7B8B-CD9B-4446729C2376}"/>
              </a:ext>
            </a:extLst>
          </p:cNvPr>
          <p:cNvSpPr/>
          <p:nvPr/>
        </p:nvSpPr>
        <p:spPr>
          <a:xfrm>
            <a:off x="2349" y="6011549"/>
            <a:ext cx="321274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8787598-41C2-6664-BB42-78DFDD67EAF4}"/>
              </a:ext>
            </a:extLst>
          </p:cNvPr>
          <p:cNvSpPr/>
          <p:nvPr/>
        </p:nvSpPr>
        <p:spPr>
          <a:xfrm>
            <a:off x="1722" y="6464591"/>
            <a:ext cx="321274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+ COLORS RENDERED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86BFBD9-E4C9-1347-0230-8C8589319131}"/>
              </a:ext>
            </a:extLst>
          </p:cNvPr>
          <p:cNvSpPr/>
          <p:nvPr/>
        </p:nvSpPr>
        <p:spPr>
          <a:xfrm>
            <a:off x="-1526" y="6935597"/>
            <a:ext cx="321274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8644D106-05A1-318B-6BE6-AD8132A1F02B}"/>
              </a:ext>
            </a:extLst>
          </p:cNvPr>
          <p:cNvSpPr/>
          <p:nvPr/>
        </p:nvSpPr>
        <p:spPr>
          <a:xfrm>
            <a:off x="-1674" y="7366495"/>
            <a:ext cx="3212748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C92AE98-4FD2-591E-6DC8-FB470CB3A3F6}"/>
              </a:ext>
            </a:extLst>
          </p:cNvPr>
          <p:cNvSpPr/>
          <p:nvPr/>
        </p:nvSpPr>
        <p:spPr>
          <a:xfrm>
            <a:off x="3219310" y="4084977"/>
            <a:ext cx="3238002" cy="46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A3ADDF1B-D050-33C7-223A-5E84A0BFF26C}"/>
              </a:ext>
            </a:extLst>
          </p:cNvPr>
          <p:cNvSpPr/>
          <p:nvPr/>
        </p:nvSpPr>
        <p:spPr>
          <a:xfrm>
            <a:off x="3219310" y="4563812"/>
            <a:ext cx="3238002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FE861CAF-5267-D583-8FBE-3E09EE652F70}"/>
              </a:ext>
            </a:extLst>
          </p:cNvPr>
          <p:cNvSpPr/>
          <p:nvPr/>
        </p:nvSpPr>
        <p:spPr>
          <a:xfrm>
            <a:off x="3218619" y="4989332"/>
            <a:ext cx="3238002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ARTWORK/COLOR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E6CEEAC-D567-DF21-CC04-C57071BE0160}"/>
              </a:ext>
            </a:extLst>
          </p:cNvPr>
          <p:cNvSpPr/>
          <p:nvPr/>
        </p:nvSpPr>
        <p:spPr>
          <a:xfrm>
            <a:off x="3224324" y="5429410"/>
            <a:ext cx="3238002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03D0D1F5-A0D6-78D2-054A-2C1A1B1FD3AF}"/>
              </a:ext>
            </a:extLst>
          </p:cNvPr>
          <p:cNvSpPr/>
          <p:nvPr/>
        </p:nvSpPr>
        <p:spPr>
          <a:xfrm>
            <a:off x="3224009" y="6018254"/>
            <a:ext cx="3238002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10A4B71A-8A07-06B5-3146-D5BC41864C93}"/>
              </a:ext>
            </a:extLst>
          </p:cNvPr>
          <p:cNvSpPr/>
          <p:nvPr/>
        </p:nvSpPr>
        <p:spPr>
          <a:xfrm>
            <a:off x="3223382" y="6471296"/>
            <a:ext cx="3238002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0EEB9CCA-ED41-BE1E-ACB3-7E1C1F7FD55F}"/>
              </a:ext>
            </a:extLst>
          </p:cNvPr>
          <p:cNvSpPr/>
          <p:nvPr/>
        </p:nvSpPr>
        <p:spPr>
          <a:xfrm>
            <a:off x="3220134" y="6942302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077A9322-C120-ECD6-0727-1FFBDB8CD01B}"/>
              </a:ext>
            </a:extLst>
          </p:cNvPr>
          <p:cNvSpPr/>
          <p:nvPr/>
        </p:nvSpPr>
        <p:spPr>
          <a:xfrm>
            <a:off x="3219986" y="7373200"/>
            <a:ext cx="3238002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20D9E766-3527-9957-378B-D7511A975B5F}"/>
              </a:ext>
            </a:extLst>
          </p:cNvPr>
          <p:cNvSpPr/>
          <p:nvPr/>
        </p:nvSpPr>
        <p:spPr>
          <a:xfrm>
            <a:off x="3219915" y="7898657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594F498A-0806-F9C9-5C36-24A2571C1213}"/>
              </a:ext>
            </a:extLst>
          </p:cNvPr>
          <p:cNvSpPr/>
          <p:nvPr/>
        </p:nvSpPr>
        <p:spPr>
          <a:xfrm>
            <a:off x="3219767" y="8329555"/>
            <a:ext cx="3238002" cy="425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CUSTOM PRINTS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24B6B4A1-B46F-432A-8F42-5F60B289C972}"/>
              </a:ext>
            </a:extLst>
          </p:cNvPr>
          <p:cNvSpPr/>
          <p:nvPr/>
        </p:nvSpPr>
        <p:spPr>
          <a:xfrm>
            <a:off x="6458573" y="4134528"/>
            <a:ext cx="3259680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02C88BD2-4ADC-419A-3D80-23D9FBAD8955}"/>
              </a:ext>
            </a:extLst>
          </p:cNvPr>
          <p:cNvSpPr/>
          <p:nvPr/>
        </p:nvSpPr>
        <p:spPr>
          <a:xfrm>
            <a:off x="6458573" y="4548295"/>
            <a:ext cx="3259680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2D870814-841A-5AB4-8DFE-D1E16516AB32}"/>
              </a:ext>
            </a:extLst>
          </p:cNvPr>
          <p:cNvSpPr/>
          <p:nvPr/>
        </p:nvSpPr>
        <p:spPr>
          <a:xfrm>
            <a:off x="6457882" y="4973815"/>
            <a:ext cx="3259680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5AB0A61E-7B83-1A79-7032-734A535E34BD}"/>
              </a:ext>
            </a:extLst>
          </p:cNvPr>
          <p:cNvSpPr/>
          <p:nvPr/>
        </p:nvSpPr>
        <p:spPr>
          <a:xfrm>
            <a:off x="6463587" y="5413893"/>
            <a:ext cx="3259680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50723ED3-1B2D-8D33-79FD-B9D2953E920A}"/>
              </a:ext>
            </a:extLst>
          </p:cNvPr>
          <p:cNvSpPr/>
          <p:nvPr/>
        </p:nvSpPr>
        <p:spPr>
          <a:xfrm>
            <a:off x="6463272" y="6002737"/>
            <a:ext cx="3259680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80EADF5F-B9CF-E7D7-1A4D-856183179C2E}"/>
              </a:ext>
            </a:extLst>
          </p:cNvPr>
          <p:cNvSpPr/>
          <p:nvPr/>
        </p:nvSpPr>
        <p:spPr>
          <a:xfrm>
            <a:off x="6462645" y="6455779"/>
            <a:ext cx="3259680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7D77E41F-A18E-02D3-47E5-321721A2997A}"/>
              </a:ext>
            </a:extLst>
          </p:cNvPr>
          <p:cNvSpPr/>
          <p:nvPr/>
        </p:nvSpPr>
        <p:spPr>
          <a:xfrm>
            <a:off x="6459397" y="6926785"/>
            <a:ext cx="3259680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C708410A-AA3B-8EC8-81D4-D8F3C013E3EA}"/>
              </a:ext>
            </a:extLst>
          </p:cNvPr>
          <p:cNvSpPr/>
          <p:nvPr/>
        </p:nvSpPr>
        <p:spPr>
          <a:xfrm>
            <a:off x="9716202" y="4069051"/>
            <a:ext cx="3288598" cy="468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9402377E-4EE1-719D-47A8-CE93AFCA313A}"/>
              </a:ext>
            </a:extLst>
          </p:cNvPr>
          <p:cNvSpPr/>
          <p:nvPr/>
        </p:nvSpPr>
        <p:spPr>
          <a:xfrm>
            <a:off x="9716202" y="4547410"/>
            <a:ext cx="328859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142E0A2D-1ED2-2F22-77AC-64E58695D4CC}"/>
              </a:ext>
            </a:extLst>
          </p:cNvPr>
          <p:cNvSpPr/>
          <p:nvPr/>
        </p:nvSpPr>
        <p:spPr>
          <a:xfrm>
            <a:off x="9715511" y="4972930"/>
            <a:ext cx="328859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Retângulo 151">
            <a:extLst>
              <a:ext uri="{FF2B5EF4-FFF2-40B4-BE49-F238E27FC236}">
                <a16:creationId xmlns:a16="http://schemas.microsoft.com/office/drawing/2014/main" id="{6E365A71-04F8-4DD7-9A04-0259E1B00C68}"/>
              </a:ext>
            </a:extLst>
          </p:cNvPr>
          <p:cNvSpPr/>
          <p:nvPr/>
        </p:nvSpPr>
        <p:spPr>
          <a:xfrm>
            <a:off x="9721216" y="5413008"/>
            <a:ext cx="328859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F3E84670-D44E-DD6F-F748-8ED3F769F8EF}"/>
              </a:ext>
            </a:extLst>
          </p:cNvPr>
          <p:cNvSpPr/>
          <p:nvPr/>
        </p:nvSpPr>
        <p:spPr>
          <a:xfrm>
            <a:off x="9720901" y="6001852"/>
            <a:ext cx="328859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Retângulo 153">
            <a:extLst>
              <a:ext uri="{FF2B5EF4-FFF2-40B4-BE49-F238E27FC236}">
                <a16:creationId xmlns:a16="http://schemas.microsoft.com/office/drawing/2014/main" id="{B7E2F09D-7442-A588-1065-70719B02CC5B}"/>
              </a:ext>
            </a:extLst>
          </p:cNvPr>
          <p:cNvSpPr/>
          <p:nvPr/>
        </p:nvSpPr>
        <p:spPr>
          <a:xfrm>
            <a:off x="9720274" y="6454894"/>
            <a:ext cx="328859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F186C2F8-AF20-2B1D-9336-C548F7FFEF27}"/>
              </a:ext>
            </a:extLst>
          </p:cNvPr>
          <p:cNvSpPr/>
          <p:nvPr/>
        </p:nvSpPr>
        <p:spPr>
          <a:xfrm>
            <a:off x="9717026" y="6925900"/>
            <a:ext cx="328859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Retângulo 155">
            <a:extLst>
              <a:ext uri="{FF2B5EF4-FFF2-40B4-BE49-F238E27FC236}">
                <a16:creationId xmlns:a16="http://schemas.microsoft.com/office/drawing/2014/main" id="{5DD124F6-61F9-6251-C75A-16297C42A972}"/>
              </a:ext>
            </a:extLst>
          </p:cNvPr>
          <p:cNvSpPr/>
          <p:nvPr/>
        </p:nvSpPr>
        <p:spPr>
          <a:xfrm>
            <a:off x="9720274" y="7375371"/>
            <a:ext cx="3288598" cy="49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ACE4698-DD62-AFF0-7803-AC7EADF2FF17}"/>
              </a:ext>
            </a:extLst>
          </p:cNvPr>
          <p:cNvCxnSpPr>
            <a:cxnSpLocks/>
          </p:cNvCxnSpPr>
          <p:nvPr/>
        </p:nvCxnSpPr>
        <p:spPr>
          <a:xfrm flipV="1">
            <a:off x="-2350" y="3992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5BF559-6610-A0E9-86B6-3A17CB079BDD}"/>
              </a:ext>
            </a:extLst>
          </p:cNvPr>
          <p:cNvCxnSpPr>
            <a:cxnSpLocks/>
          </p:cNvCxnSpPr>
          <p:nvPr/>
        </p:nvCxnSpPr>
        <p:spPr>
          <a:xfrm flipV="1">
            <a:off x="7810" y="48559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FE8AB2-07F0-9405-2771-9205D99475EA}"/>
              </a:ext>
            </a:extLst>
          </p:cNvPr>
          <p:cNvCxnSpPr>
            <a:cxnSpLocks/>
          </p:cNvCxnSpPr>
          <p:nvPr/>
        </p:nvCxnSpPr>
        <p:spPr>
          <a:xfrm flipV="1">
            <a:off x="-2350" y="56382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E81A423-ADB6-DD7C-DD26-1C340108E0E7}"/>
              </a:ext>
            </a:extLst>
          </p:cNvPr>
          <p:cNvCxnSpPr>
            <a:cxnSpLocks/>
          </p:cNvCxnSpPr>
          <p:nvPr/>
        </p:nvCxnSpPr>
        <p:spPr>
          <a:xfrm flipV="1">
            <a:off x="781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17C491C-7EE3-7FB8-5317-77AFE528101E}"/>
              </a:ext>
            </a:extLst>
          </p:cNvPr>
          <p:cNvCxnSpPr>
            <a:cxnSpLocks/>
          </p:cNvCxnSpPr>
          <p:nvPr/>
        </p:nvCxnSpPr>
        <p:spPr>
          <a:xfrm flipV="1">
            <a:off x="17970" y="73248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85E2C95-6C2A-51B6-BD41-6C93CD46D251}"/>
              </a:ext>
            </a:extLst>
          </p:cNvPr>
          <p:cNvCxnSpPr>
            <a:cxnSpLocks/>
          </p:cNvCxnSpPr>
          <p:nvPr/>
        </p:nvCxnSpPr>
        <p:spPr>
          <a:xfrm flipV="1">
            <a:off x="7810" y="8107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8CA9F37-6FD0-4742-2A0B-07E85CF722FB}"/>
              </a:ext>
            </a:extLst>
          </p:cNvPr>
          <p:cNvCxnSpPr>
            <a:cxnSpLocks/>
          </p:cNvCxnSpPr>
          <p:nvPr/>
        </p:nvCxnSpPr>
        <p:spPr>
          <a:xfrm flipV="1">
            <a:off x="-2350" y="8869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EDAD7DD3-AD67-DC4D-55B7-965CB0F871F3}"/>
              </a:ext>
            </a:extLst>
          </p:cNvPr>
          <p:cNvSpPr/>
          <p:nvPr/>
        </p:nvSpPr>
        <p:spPr>
          <a:xfrm>
            <a:off x="5137" y="3262180"/>
            <a:ext cx="426918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6ECB9AE-9ED5-2C6F-2AF7-112857C2EF67}"/>
              </a:ext>
            </a:extLst>
          </p:cNvPr>
          <p:cNvSpPr/>
          <p:nvPr/>
        </p:nvSpPr>
        <p:spPr>
          <a:xfrm>
            <a:off x="8991" y="4014173"/>
            <a:ext cx="426918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90B7579-A3FC-D76E-C4C0-658CFE4A4F8E}"/>
              </a:ext>
            </a:extLst>
          </p:cNvPr>
          <p:cNvSpPr/>
          <p:nvPr/>
        </p:nvSpPr>
        <p:spPr>
          <a:xfrm>
            <a:off x="8924" y="4868926"/>
            <a:ext cx="426918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B4A371F-260F-664D-716C-B81903361813}"/>
              </a:ext>
            </a:extLst>
          </p:cNvPr>
          <p:cNvSpPr/>
          <p:nvPr/>
        </p:nvSpPr>
        <p:spPr>
          <a:xfrm>
            <a:off x="8924" y="5651658"/>
            <a:ext cx="426918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1DF322D-216E-21CC-63EF-CB74886AE8C7}"/>
              </a:ext>
            </a:extLst>
          </p:cNvPr>
          <p:cNvSpPr/>
          <p:nvPr/>
        </p:nvSpPr>
        <p:spPr>
          <a:xfrm>
            <a:off x="1374" y="6474794"/>
            <a:ext cx="426918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59830DC-54DC-47C8-A74C-A2B674D6F2E0}"/>
              </a:ext>
            </a:extLst>
          </p:cNvPr>
          <p:cNvSpPr/>
          <p:nvPr/>
        </p:nvSpPr>
        <p:spPr>
          <a:xfrm>
            <a:off x="-2392" y="7334371"/>
            <a:ext cx="426918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069CFD6-16B2-5D55-03B6-039960AD481C}"/>
              </a:ext>
            </a:extLst>
          </p:cNvPr>
          <p:cNvSpPr/>
          <p:nvPr/>
        </p:nvSpPr>
        <p:spPr>
          <a:xfrm>
            <a:off x="-2392" y="8128895"/>
            <a:ext cx="4269189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71A9497-0B5B-901D-DFC0-45CF30439B51}"/>
              </a:ext>
            </a:extLst>
          </p:cNvPr>
          <p:cNvSpPr/>
          <p:nvPr/>
        </p:nvSpPr>
        <p:spPr>
          <a:xfrm>
            <a:off x="869109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BE85F42-2A48-13B5-7214-18DA3B92A09E}"/>
              </a:ext>
            </a:extLst>
          </p:cNvPr>
          <p:cNvSpPr/>
          <p:nvPr/>
        </p:nvSpPr>
        <p:spPr>
          <a:xfrm>
            <a:off x="869494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93266D7-0992-5C81-ABC0-AF291BFAEF90}"/>
              </a:ext>
            </a:extLst>
          </p:cNvPr>
          <p:cNvSpPr/>
          <p:nvPr/>
        </p:nvSpPr>
        <p:spPr>
          <a:xfrm>
            <a:off x="869487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6CE6788-6923-9CBF-E02C-C2DDD9658C09}"/>
              </a:ext>
            </a:extLst>
          </p:cNvPr>
          <p:cNvSpPr/>
          <p:nvPr/>
        </p:nvSpPr>
        <p:spPr>
          <a:xfrm>
            <a:off x="869487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056D1F-6215-F9C5-DF81-EAECA15124C8}"/>
              </a:ext>
            </a:extLst>
          </p:cNvPr>
          <p:cNvSpPr/>
          <p:nvPr/>
        </p:nvSpPr>
        <p:spPr>
          <a:xfrm>
            <a:off x="868732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80F39FE-43CE-EE98-2855-36650384716B}"/>
              </a:ext>
            </a:extLst>
          </p:cNvPr>
          <p:cNvSpPr/>
          <p:nvPr/>
        </p:nvSpPr>
        <p:spPr>
          <a:xfrm>
            <a:off x="868356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3EC268-C290-4A63-5244-9BE6B2B2B0B7}"/>
              </a:ext>
            </a:extLst>
          </p:cNvPr>
          <p:cNvSpPr/>
          <p:nvPr/>
        </p:nvSpPr>
        <p:spPr>
          <a:xfrm>
            <a:off x="868356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4E1215B-134D-4724-4F70-DD2598E65789}"/>
              </a:ext>
            </a:extLst>
          </p:cNvPr>
          <p:cNvSpPr/>
          <p:nvPr/>
        </p:nvSpPr>
        <p:spPr>
          <a:xfrm>
            <a:off x="869487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FCD8525-80FD-F078-992B-FA866BB9CD72}"/>
              </a:ext>
            </a:extLst>
          </p:cNvPr>
          <p:cNvSpPr/>
          <p:nvPr/>
        </p:nvSpPr>
        <p:spPr>
          <a:xfrm>
            <a:off x="4274489" y="3254560"/>
            <a:ext cx="439777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357C03E-6BC3-1616-1436-3C04C8A73049}"/>
              </a:ext>
            </a:extLst>
          </p:cNvPr>
          <p:cNvSpPr/>
          <p:nvPr/>
        </p:nvSpPr>
        <p:spPr>
          <a:xfrm>
            <a:off x="4278343" y="4006553"/>
            <a:ext cx="439777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B1C3D58-0CCA-DC27-804A-BD11ED7EA23D}"/>
              </a:ext>
            </a:extLst>
          </p:cNvPr>
          <p:cNvSpPr/>
          <p:nvPr/>
        </p:nvSpPr>
        <p:spPr>
          <a:xfrm>
            <a:off x="4278276" y="4861306"/>
            <a:ext cx="439777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02C572C-B7E3-0116-4D72-76857DD65E37}"/>
              </a:ext>
            </a:extLst>
          </p:cNvPr>
          <p:cNvSpPr/>
          <p:nvPr/>
        </p:nvSpPr>
        <p:spPr>
          <a:xfrm>
            <a:off x="4278276" y="5644038"/>
            <a:ext cx="439777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D99A496-076D-4D90-EF60-A8840D3BFF2B}"/>
              </a:ext>
            </a:extLst>
          </p:cNvPr>
          <p:cNvSpPr/>
          <p:nvPr/>
        </p:nvSpPr>
        <p:spPr>
          <a:xfrm>
            <a:off x="4270726" y="6467174"/>
            <a:ext cx="439777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/ COLORS RENDERED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DD27115-D96D-F869-40FB-0BB8D33AF802}"/>
              </a:ext>
            </a:extLst>
          </p:cNvPr>
          <p:cNvSpPr/>
          <p:nvPr/>
        </p:nvSpPr>
        <p:spPr>
          <a:xfrm>
            <a:off x="4266960" y="7326751"/>
            <a:ext cx="439777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716526C-B732-C3FC-EA98-F047484B846C}"/>
              </a:ext>
            </a:extLst>
          </p:cNvPr>
          <p:cNvCxnSpPr>
            <a:cxnSpLocks/>
          </p:cNvCxnSpPr>
          <p:nvPr/>
        </p:nvCxnSpPr>
        <p:spPr>
          <a:xfrm flipV="1">
            <a:off x="-2350" y="40876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BFDBC36-6BE8-848B-81F7-3DAFD6D185E8}"/>
              </a:ext>
            </a:extLst>
          </p:cNvPr>
          <p:cNvCxnSpPr>
            <a:cxnSpLocks/>
          </p:cNvCxnSpPr>
          <p:nvPr/>
        </p:nvCxnSpPr>
        <p:spPr>
          <a:xfrm flipV="1">
            <a:off x="7810" y="4951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D64BFBF-CAE2-F37E-F2CD-7280EFA859F4}"/>
              </a:ext>
            </a:extLst>
          </p:cNvPr>
          <p:cNvCxnSpPr>
            <a:cxnSpLocks/>
          </p:cNvCxnSpPr>
          <p:nvPr/>
        </p:nvCxnSpPr>
        <p:spPr>
          <a:xfrm flipV="1">
            <a:off x="-2350" y="57335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8E414B0-D3E9-C4F7-6E13-EDDE06C72587}"/>
              </a:ext>
            </a:extLst>
          </p:cNvPr>
          <p:cNvCxnSpPr>
            <a:cxnSpLocks/>
          </p:cNvCxnSpPr>
          <p:nvPr/>
        </p:nvCxnSpPr>
        <p:spPr>
          <a:xfrm flipV="1">
            <a:off x="7810" y="65565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0ADA22D-F03D-B7D3-91FC-D629AC67D281}"/>
              </a:ext>
            </a:extLst>
          </p:cNvPr>
          <p:cNvCxnSpPr>
            <a:cxnSpLocks/>
          </p:cNvCxnSpPr>
          <p:nvPr/>
        </p:nvCxnSpPr>
        <p:spPr>
          <a:xfrm flipV="1">
            <a:off x="17970" y="7420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EC9BDA-1613-51EF-F67F-CF421B73D8AC}"/>
              </a:ext>
            </a:extLst>
          </p:cNvPr>
          <p:cNvCxnSpPr>
            <a:cxnSpLocks/>
          </p:cNvCxnSpPr>
          <p:nvPr/>
        </p:nvCxnSpPr>
        <p:spPr>
          <a:xfrm flipV="1">
            <a:off x="7810" y="8202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8D6DE0-2344-98AC-7147-DD016E7995CF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0E2E89-23CC-6645-B4D3-C4601C0CD726}"/>
              </a:ext>
            </a:extLst>
          </p:cNvPr>
          <p:cNvSpPr/>
          <p:nvPr/>
        </p:nvSpPr>
        <p:spPr>
          <a:xfrm>
            <a:off x="3085" y="329404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6EF9F8E-EC48-0741-7A56-ACF50ADD131B}"/>
              </a:ext>
            </a:extLst>
          </p:cNvPr>
          <p:cNvSpPr/>
          <p:nvPr/>
        </p:nvSpPr>
        <p:spPr>
          <a:xfrm>
            <a:off x="190" y="410475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0515EF-6BC6-A8ED-CD37-3384E52F6A2E}"/>
              </a:ext>
            </a:extLst>
          </p:cNvPr>
          <p:cNvSpPr/>
          <p:nvPr/>
        </p:nvSpPr>
        <p:spPr>
          <a:xfrm>
            <a:off x="0" y="823037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E3D4C-E40E-E1EB-EA4C-1FDB1EEA28BC}"/>
              </a:ext>
            </a:extLst>
          </p:cNvPr>
          <p:cNvSpPr/>
          <p:nvPr/>
        </p:nvSpPr>
        <p:spPr>
          <a:xfrm>
            <a:off x="-725" y="498401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FEE862E-48D1-285B-5866-09ADD1A993DB}"/>
              </a:ext>
            </a:extLst>
          </p:cNvPr>
          <p:cNvSpPr/>
          <p:nvPr/>
        </p:nvSpPr>
        <p:spPr>
          <a:xfrm>
            <a:off x="3085" y="575229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18B1BC6-8808-2851-7AC1-14F08D641818}"/>
              </a:ext>
            </a:extLst>
          </p:cNvPr>
          <p:cNvSpPr/>
          <p:nvPr/>
        </p:nvSpPr>
        <p:spPr>
          <a:xfrm>
            <a:off x="6895" y="657579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6213E5B-0394-CFCB-D81E-B7EDA6D5D169}"/>
              </a:ext>
            </a:extLst>
          </p:cNvPr>
          <p:cNvSpPr/>
          <p:nvPr/>
        </p:nvSpPr>
        <p:spPr>
          <a:xfrm>
            <a:off x="-5662" y="745003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ACF5AC-1DEE-27BD-3B07-3B0391CC4607}"/>
              </a:ext>
            </a:extLst>
          </p:cNvPr>
          <p:cNvSpPr/>
          <p:nvPr/>
        </p:nvSpPr>
        <p:spPr>
          <a:xfrm>
            <a:off x="6461371" y="3280337"/>
            <a:ext cx="6548864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4FA11A-57BC-894C-FC09-4AC280A2A38A}"/>
              </a:ext>
            </a:extLst>
          </p:cNvPr>
          <p:cNvSpPr/>
          <p:nvPr/>
        </p:nvSpPr>
        <p:spPr>
          <a:xfrm>
            <a:off x="6458476" y="4091056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540F238-6863-67EC-AFEB-D60ABBD79858}"/>
              </a:ext>
            </a:extLst>
          </p:cNvPr>
          <p:cNvSpPr/>
          <p:nvPr/>
        </p:nvSpPr>
        <p:spPr>
          <a:xfrm>
            <a:off x="6457561" y="4970312"/>
            <a:ext cx="6548864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1B3D793-CF2E-0570-870A-215ED769D40E}"/>
              </a:ext>
            </a:extLst>
          </p:cNvPr>
          <p:cNvSpPr/>
          <p:nvPr/>
        </p:nvSpPr>
        <p:spPr>
          <a:xfrm>
            <a:off x="6461371" y="5738595"/>
            <a:ext cx="6548864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84BCAF3-3953-E79D-E621-D47B47D98225}"/>
              </a:ext>
            </a:extLst>
          </p:cNvPr>
          <p:cNvSpPr/>
          <p:nvPr/>
        </p:nvSpPr>
        <p:spPr>
          <a:xfrm>
            <a:off x="6465181" y="6562090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BEC083E-AD34-7B2B-0EB6-9DC6D1D99B62}"/>
              </a:ext>
            </a:extLst>
          </p:cNvPr>
          <p:cNvSpPr/>
          <p:nvPr/>
        </p:nvSpPr>
        <p:spPr>
          <a:xfrm>
            <a:off x="6452624" y="7436327"/>
            <a:ext cx="6548864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C18888B-D76B-C6BF-A520-2A8B553EA5E8}"/>
              </a:ext>
            </a:extLst>
          </p:cNvPr>
          <p:cNvCxnSpPr>
            <a:cxnSpLocks/>
          </p:cNvCxnSpPr>
          <p:nvPr/>
        </p:nvCxnSpPr>
        <p:spPr>
          <a:xfrm flipV="1">
            <a:off x="-2350" y="4144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8C221E-A3AC-456B-BC5B-D05E9C12FDD8}"/>
              </a:ext>
            </a:extLst>
          </p:cNvPr>
          <p:cNvCxnSpPr>
            <a:cxnSpLocks/>
          </p:cNvCxnSpPr>
          <p:nvPr/>
        </p:nvCxnSpPr>
        <p:spPr>
          <a:xfrm flipV="1">
            <a:off x="7810" y="5008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45B0A4-9B24-9B21-EFC1-F71046505E2A}"/>
              </a:ext>
            </a:extLst>
          </p:cNvPr>
          <p:cNvCxnSpPr>
            <a:cxnSpLocks/>
          </p:cNvCxnSpPr>
          <p:nvPr/>
        </p:nvCxnSpPr>
        <p:spPr>
          <a:xfrm flipV="1">
            <a:off x="-2350" y="57906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6A8449-3DF6-4E2B-8663-300EB69DC74B}"/>
              </a:ext>
            </a:extLst>
          </p:cNvPr>
          <p:cNvCxnSpPr>
            <a:cxnSpLocks/>
          </p:cNvCxnSpPr>
          <p:nvPr/>
        </p:nvCxnSpPr>
        <p:spPr>
          <a:xfrm flipV="1">
            <a:off x="7810" y="66136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43E43-8A49-E252-CC5A-3C2A798DED96}"/>
              </a:ext>
            </a:extLst>
          </p:cNvPr>
          <p:cNvCxnSpPr>
            <a:cxnSpLocks/>
          </p:cNvCxnSpPr>
          <p:nvPr/>
        </p:nvCxnSpPr>
        <p:spPr>
          <a:xfrm flipV="1">
            <a:off x="17970" y="7477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E8ED71B-4971-822B-2F81-9C13221A2D9E}"/>
              </a:ext>
            </a:extLst>
          </p:cNvPr>
          <p:cNvCxnSpPr>
            <a:cxnSpLocks/>
          </p:cNvCxnSpPr>
          <p:nvPr/>
        </p:nvCxnSpPr>
        <p:spPr>
          <a:xfrm flipV="1">
            <a:off x="7810" y="8259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71C6095-087C-A989-106C-4907509CB4D9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13F6F5-9E74-820A-19BF-144CEB7B50C3}"/>
              </a:ext>
            </a:extLst>
          </p:cNvPr>
          <p:cNvSpPr/>
          <p:nvPr/>
        </p:nvSpPr>
        <p:spPr>
          <a:xfrm>
            <a:off x="3085" y="334166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634764-8FDB-A7C1-71CF-B67193D9D4F2}"/>
              </a:ext>
            </a:extLst>
          </p:cNvPr>
          <p:cNvSpPr/>
          <p:nvPr/>
        </p:nvSpPr>
        <p:spPr>
          <a:xfrm>
            <a:off x="190" y="415238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2A6394D-CF4C-4968-26D9-84D045D855EA}"/>
              </a:ext>
            </a:extLst>
          </p:cNvPr>
          <p:cNvSpPr/>
          <p:nvPr/>
        </p:nvSpPr>
        <p:spPr>
          <a:xfrm>
            <a:off x="0" y="8277995"/>
            <a:ext cx="6454800" cy="70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06FA17-9B8C-9251-7E79-CD6940ADA095}"/>
              </a:ext>
            </a:extLst>
          </p:cNvPr>
          <p:cNvSpPr/>
          <p:nvPr/>
        </p:nvSpPr>
        <p:spPr>
          <a:xfrm>
            <a:off x="-725" y="503164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9799A30-A105-FB55-D439-3EC04EBC30E9}"/>
              </a:ext>
            </a:extLst>
          </p:cNvPr>
          <p:cNvSpPr/>
          <p:nvPr/>
        </p:nvSpPr>
        <p:spPr>
          <a:xfrm>
            <a:off x="3085" y="579992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79F3AEA-322D-615B-B569-C9724B1369ED}"/>
              </a:ext>
            </a:extLst>
          </p:cNvPr>
          <p:cNvSpPr/>
          <p:nvPr/>
        </p:nvSpPr>
        <p:spPr>
          <a:xfrm>
            <a:off x="6895" y="662341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C9E99AA-8BFD-F39B-B422-22E2CA8D078F}"/>
              </a:ext>
            </a:extLst>
          </p:cNvPr>
          <p:cNvSpPr/>
          <p:nvPr/>
        </p:nvSpPr>
        <p:spPr>
          <a:xfrm>
            <a:off x="-5662" y="749765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342ED9-0E4D-F3B9-4899-9E020A769C4B}"/>
              </a:ext>
            </a:extLst>
          </p:cNvPr>
          <p:cNvSpPr/>
          <p:nvPr/>
        </p:nvSpPr>
        <p:spPr>
          <a:xfrm>
            <a:off x="6447638" y="3345336"/>
            <a:ext cx="6554077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3C88ED-217B-B711-C2B6-C339FEC797FF}"/>
              </a:ext>
            </a:extLst>
          </p:cNvPr>
          <p:cNvSpPr/>
          <p:nvPr/>
        </p:nvSpPr>
        <p:spPr>
          <a:xfrm>
            <a:off x="6444743" y="4156055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1447BA4-4484-48C7-C07F-18CE70098759}"/>
              </a:ext>
            </a:extLst>
          </p:cNvPr>
          <p:cNvSpPr/>
          <p:nvPr/>
        </p:nvSpPr>
        <p:spPr>
          <a:xfrm>
            <a:off x="6444553" y="8281666"/>
            <a:ext cx="6554077" cy="70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282E2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6E809-6C16-DC3D-5099-7A3C9FDBDB41}"/>
              </a:ext>
            </a:extLst>
          </p:cNvPr>
          <p:cNvSpPr/>
          <p:nvPr/>
        </p:nvSpPr>
        <p:spPr>
          <a:xfrm>
            <a:off x="6443828" y="5035311"/>
            <a:ext cx="6554077" cy="756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8A50156-8163-9885-6DE8-AA3713B187DB}"/>
              </a:ext>
            </a:extLst>
          </p:cNvPr>
          <p:cNvSpPr/>
          <p:nvPr/>
        </p:nvSpPr>
        <p:spPr>
          <a:xfrm>
            <a:off x="6447638" y="5803594"/>
            <a:ext cx="6554077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1FC240B-90D5-0A97-B662-3DD019AEAF38}"/>
              </a:ext>
            </a:extLst>
          </p:cNvPr>
          <p:cNvSpPr/>
          <p:nvPr/>
        </p:nvSpPr>
        <p:spPr>
          <a:xfrm>
            <a:off x="6451448" y="6627089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EE4DDE7-4614-D805-FAD1-D390D3C50AF6}"/>
              </a:ext>
            </a:extLst>
          </p:cNvPr>
          <p:cNvSpPr/>
          <p:nvPr/>
        </p:nvSpPr>
        <p:spPr>
          <a:xfrm>
            <a:off x="6438891" y="7501326"/>
            <a:ext cx="6554077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9CE8E6A-78CD-425A-3C49-19B038E7F9E7}"/>
              </a:ext>
            </a:extLst>
          </p:cNvPr>
          <p:cNvSpPr/>
          <p:nvPr/>
        </p:nvSpPr>
        <p:spPr>
          <a:xfrm>
            <a:off x="6447638" y="8983715"/>
            <a:ext cx="6554077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</a:t>
            </a:r>
          </a:p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PLEATING, CUSTOM PRINTS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9415ECF-CE1E-D3C2-FCAA-2F6BAD78E17E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28DBA4B-F21B-809D-356E-9995F1C69E59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AEDF24C-DDD1-B17D-C4D5-3604F77D69E5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5D1033-EF0F-5122-A73E-4A80EEE42DBB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9CF3E077-DB19-52D0-568D-B4CB1F17B709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155F2660-EC56-5E84-DB61-ADC156D0F51C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3C35E1E-AD81-B7A7-8F62-45A82841AFAE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45A76EA-CB60-29BA-3FA4-639EFBF7A0A0}"/>
              </a:ext>
            </a:extLst>
          </p:cNvPr>
          <p:cNvCxnSpPr>
            <a:cxnSpLocks/>
          </p:cNvCxnSpPr>
          <p:nvPr/>
        </p:nvCxnSpPr>
        <p:spPr>
          <a:xfrm flipV="1">
            <a:off x="5270" y="78074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8624CBF-C09F-1E7C-00F0-16AE4325E664}"/>
              </a:ext>
            </a:extLst>
          </p:cNvPr>
          <p:cNvCxnSpPr>
            <a:cxnSpLocks/>
          </p:cNvCxnSpPr>
          <p:nvPr/>
        </p:nvCxnSpPr>
        <p:spPr>
          <a:xfrm flipV="1">
            <a:off x="-489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6D92D61-E88D-92F1-6BF2-D32C0D3C0BAA}"/>
              </a:ext>
            </a:extLst>
          </p:cNvPr>
          <p:cNvCxnSpPr>
            <a:cxnSpLocks/>
          </p:cNvCxnSpPr>
          <p:nvPr/>
        </p:nvCxnSpPr>
        <p:spPr>
          <a:xfrm flipV="1">
            <a:off x="-15050" y="8716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tângulo 59">
            <a:extLst>
              <a:ext uri="{FF2B5EF4-FFF2-40B4-BE49-F238E27FC236}">
                <a16:creationId xmlns:a16="http://schemas.microsoft.com/office/drawing/2014/main" id="{883F6464-A14E-04C2-E377-6CE446FCA7B4}"/>
              </a:ext>
            </a:extLst>
          </p:cNvPr>
          <p:cNvSpPr/>
          <p:nvPr/>
        </p:nvSpPr>
        <p:spPr>
          <a:xfrm>
            <a:off x="1625" y="406810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0BB6AE1C-BA14-0D9B-9A12-4E870A6E1D80}"/>
              </a:ext>
            </a:extLst>
          </p:cNvPr>
          <p:cNvSpPr/>
          <p:nvPr/>
        </p:nvSpPr>
        <p:spPr>
          <a:xfrm>
            <a:off x="1625" y="4540880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DF534B4E-CCE6-6586-0B7B-C0F30F5EF052}"/>
              </a:ext>
            </a:extLst>
          </p:cNvPr>
          <p:cNvSpPr/>
          <p:nvPr/>
        </p:nvSpPr>
        <p:spPr>
          <a:xfrm>
            <a:off x="1625" y="501429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57CA8482-A17A-255A-137D-D94B6B1D7E81}"/>
              </a:ext>
            </a:extLst>
          </p:cNvPr>
          <p:cNvSpPr/>
          <p:nvPr/>
        </p:nvSpPr>
        <p:spPr>
          <a:xfrm>
            <a:off x="9625" y="5494287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0" name="Retângulo 319">
            <a:extLst>
              <a:ext uri="{FF2B5EF4-FFF2-40B4-BE49-F238E27FC236}">
                <a16:creationId xmlns:a16="http://schemas.microsoft.com/office/drawing/2014/main" id="{D6EBFA4B-378A-FC47-2E87-160868C61DCC}"/>
              </a:ext>
            </a:extLst>
          </p:cNvPr>
          <p:cNvSpPr/>
          <p:nvPr/>
        </p:nvSpPr>
        <p:spPr>
          <a:xfrm>
            <a:off x="9625" y="5974278"/>
            <a:ext cx="4289099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1" name="Retângulo 320">
            <a:extLst>
              <a:ext uri="{FF2B5EF4-FFF2-40B4-BE49-F238E27FC236}">
                <a16:creationId xmlns:a16="http://schemas.microsoft.com/office/drawing/2014/main" id="{7EDA3916-5083-6656-FF3A-6D13A1F9B437}"/>
              </a:ext>
            </a:extLst>
          </p:cNvPr>
          <p:cNvSpPr/>
          <p:nvPr/>
        </p:nvSpPr>
        <p:spPr>
          <a:xfrm>
            <a:off x="1603" y="6470378"/>
            <a:ext cx="4289099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Retângulo 321">
            <a:extLst>
              <a:ext uri="{FF2B5EF4-FFF2-40B4-BE49-F238E27FC236}">
                <a16:creationId xmlns:a16="http://schemas.microsoft.com/office/drawing/2014/main" id="{02CEE6C6-5CDC-B164-6A68-3BED880F5518}"/>
              </a:ext>
            </a:extLst>
          </p:cNvPr>
          <p:cNvSpPr/>
          <p:nvPr/>
        </p:nvSpPr>
        <p:spPr>
          <a:xfrm>
            <a:off x="9624" y="6951103"/>
            <a:ext cx="4289099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3" name="Retângulo 322">
            <a:extLst>
              <a:ext uri="{FF2B5EF4-FFF2-40B4-BE49-F238E27FC236}">
                <a16:creationId xmlns:a16="http://schemas.microsoft.com/office/drawing/2014/main" id="{1E92C5C2-9C35-26C2-812F-C6EFC094EDE6}"/>
              </a:ext>
            </a:extLst>
          </p:cNvPr>
          <p:cNvSpPr/>
          <p:nvPr/>
        </p:nvSpPr>
        <p:spPr>
          <a:xfrm>
            <a:off x="4300517" y="406135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4" name="Retângulo 323">
            <a:extLst>
              <a:ext uri="{FF2B5EF4-FFF2-40B4-BE49-F238E27FC236}">
                <a16:creationId xmlns:a16="http://schemas.microsoft.com/office/drawing/2014/main" id="{4F12CA4F-E1E0-4830-7E4D-09330108AB18}"/>
              </a:ext>
            </a:extLst>
          </p:cNvPr>
          <p:cNvSpPr/>
          <p:nvPr/>
        </p:nvSpPr>
        <p:spPr>
          <a:xfrm>
            <a:off x="4300517" y="4534134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5" name="Retângulo 324">
            <a:extLst>
              <a:ext uri="{FF2B5EF4-FFF2-40B4-BE49-F238E27FC236}">
                <a16:creationId xmlns:a16="http://schemas.microsoft.com/office/drawing/2014/main" id="{FF07DCB3-4364-587A-8A34-8782E764976C}"/>
              </a:ext>
            </a:extLst>
          </p:cNvPr>
          <p:cNvSpPr/>
          <p:nvPr/>
        </p:nvSpPr>
        <p:spPr>
          <a:xfrm>
            <a:off x="4300517" y="500754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6" name="Retângulo 325">
            <a:extLst>
              <a:ext uri="{FF2B5EF4-FFF2-40B4-BE49-F238E27FC236}">
                <a16:creationId xmlns:a16="http://schemas.microsoft.com/office/drawing/2014/main" id="{7C8B24E4-0627-650E-FA0B-4BE22448E1FC}"/>
              </a:ext>
            </a:extLst>
          </p:cNvPr>
          <p:cNvSpPr/>
          <p:nvPr/>
        </p:nvSpPr>
        <p:spPr>
          <a:xfrm>
            <a:off x="4308517" y="5487541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7" name="Retângulo 326">
            <a:extLst>
              <a:ext uri="{FF2B5EF4-FFF2-40B4-BE49-F238E27FC236}">
                <a16:creationId xmlns:a16="http://schemas.microsoft.com/office/drawing/2014/main" id="{0E84BB4F-B270-B907-A2C5-1020E7C8A532}"/>
              </a:ext>
            </a:extLst>
          </p:cNvPr>
          <p:cNvSpPr/>
          <p:nvPr/>
        </p:nvSpPr>
        <p:spPr>
          <a:xfrm>
            <a:off x="4308517" y="5967532"/>
            <a:ext cx="4651223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8" name="Retângulo 327">
            <a:extLst>
              <a:ext uri="{FF2B5EF4-FFF2-40B4-BE49-F238E27FC236}">
                <a16:creationId xmlns:a16="http://schemas.microsoft.com/office/drawing/2014/main" id="{31855511-5CB3-C72E-264A-4B0149A46F17}"/>
              </a:ext>
            </a:extLst>
          </p:cNvPr>
          <p:cNvSpPr/>
          <p:nvPr/>
        </p:nvSpPr>
        <p:spPr>
          <a:xfrm>
            <a:off x="4300495" y="6463632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79C2950F-BFEF-7FB7-01C2-EE87C1A01727}"/>
              </a:ext>
            </a:extLst>
          </p:cNvPr>
          <p:cNvSpPr/>
          <p:nvPr/>
        </p:nvSpPr>
        <p:spPr>
          <a:xfrm>
            <a:off x="4308516" y="6944357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0" name="Retângulo 329">
            <a:extLst>
              <a:ext uri="{FF2B5EF4-FFF2-40B4-BE49-F238E27FC236}">
                <a16:creationId xmlns:a16="http://schemas.microsoft.com/office/drawing/2014/main" id="{4AE558EE-CF5B-41B2-26A9-9062A97CBB6B}"/>
              </a:ext>
            </a:extLst>
          </p:cNvPr>
          <p:cNvSpPr/>
          <p:nvPr/>
        </p:nvSpPr>
        <p:spPr>
          <a:xfrm>
            <a:off x="4308483" y="7404939"/>
            <a:ext cx="4651223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1" name="Retângulo 330">
            <a:extLst>
              <a:ext uri="{FF2B5EF4-FFF2-40B4-BE49-F238E27FC236}">
                <a16:creationId xmlns:a16="http://schemas.microsoft.com/office/drawing/2014/main" id="{31FEC7B6-2A60-96A3-3ED8-A2F0BEC28C9C}"/>
              </a:ext>
            </a:extLst>
          </p:cNvPr>
          <p:cNvSpPr/>
          <p:nvPr/>
        </p:nvSpPr>
        <p:spPr>
          <a:xfrm>
            <a:off x="4300461" y="7817478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6D2DED37-9A0E-D4A8-F44C-DFCEB55B2938}"/>
              </a:ext>
            </a:extLst>
          </p:cNvPr>
          <p:cNvSpPr/>
          <p:nvPr/>
        </p:nvSpPr>
        <p:spPr>
          <a:xfrm>
            <a:off x="4308482" y="8298203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CUSTOM PRINTS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3" name="Retângulo 332">
            <a:extLst>
              <a:ext uri="{FF2B5EF4-FFF2-40B4-BE49-F238E27FC236}">
                <a16:creationId xmlns:a16="http://schemas.microsoft.com/office/drawing/2014/main" id="{38CDD272-A96A-2F72-8C5D-6A626EF2EA4F}"/>
              </a:ext>
            </a:extLst>
          </p:cNvPr>
          <p:cNvSpPr/>
          <p:nvPr/>
        </p:nvSpPr>
        <p:spPr>
          <a:xfrm>
            <a:off x="8951685" y="406770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Retângulo 333">
            <a:extLst>
              <a:ext uri="{FF2B5EF4-FFF2-40B4-BE49-F238E27FC236}">
                <a16:creationId xmlns:a16="http://schemas.microsoft.com/office/drawing/2014/main" id="{A34B6E3D-8E6F-D510-1555-C530962B4746}"/>
              </a:ext>
            </a:extLst>
          </p:cNvPr>
          <p:cNvSpPr/>
          <p:nvPr/>
        </p:nvSpPr>
        <p:spPr>
          <a:xfrm>
            <a:off x="8951685" y="4540484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Retângulo 334">
            <a:extLst>
              <a:ext uri="{FF2B5EF4-FFF2-40B4-BE49-F238E27FC236}">
                <a16:creationId xmlns:a16="http://schemas.microsoft.com/office/drawing/2014/main" id="{92F7F511-EA77-7AD2-971A-3CFEBCAE50D7}"/>
              </a:ext>
            </a:extLst>
          </p:cNvPr>
          <p:cNvSpPr/>
          <p:nvPr/>
        </p:nvSpPr>
        <p:spPr>
          <a:xfrm>
            <a:off x="8951685" y="501389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Retângulo 335">
            <a:extLst>
              <a:ext uri="{FF2B5EF4-FFF2-40B4-BE49-F238E27FC236}">
                <a16:creationId xmlns:a16="http://schemas.microsoft.com/office/drawing/2014/main" id="{CD86FD4A-1574-29ED-7E14-3AA009AF6226}"/>
              </a:ext>
            </a:extLst>
          </p:cNvPr>
          <p:cNvSpPr/>
          <p:nvPr/>
        </p:nvSpPr>
        <p:spPr>
          <a:xfrm>
            <a:off x="8959685" y="5493891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Retângulo 336">
            <a:extLst>
              <a:ext uri="{FF2B5EF4-FFF2-40B4-BE49-F238E27FC236}">
                <a16:creationId xmlns:a16="http://schemas.microsoft.com/office/drawing/2014/main" id="{49A2162F-9619-E462-F619-27816DC40207}"/>
              </a:ext>
            </a:extLst>
          </p:cNvPr>
          <p:cNvSpPr/>
          <p:nvPr/>
        </p:nvSpPr>
        <p:spPr>
          <a:xfrm>
            <a:off x="8959685" y="5973882"/>
            <a:ext cx="4050576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Retângulo 337">
            <a:extLst>
              <a:ext uri="{FF2B5EF4-FFF2-40B4-BE49-F238E27FC236}">
                <a16:creationId xmlns:a16="http://schemas.microsoft.com/office/drawing/2014/main" id="{B0E42918-A324-C8B2-F231-F148EDF6EDB7}"/>
              </a:ext>
            </a:extLst>
          </p:cNvPr>
          <p:cNvSpPr/>
          <p:nvPr/>
        </p:nvSpPr>
        <p:spPr>
          <a:xfrm>
            <a:off x="8951663" y="6469982"/>
            <a:ext cx="4050576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Retângulo 338">
            <a:extLst>
              <a:ext uri="{FF2B5EF4-FFF2-40B4-BE49-F238E27FC236}">
                <a16:creationId xmlns:a16="http://schemas.microsoft.com/office/drawing/2014/main" id="{28D2E483-6576-9CAF-022A-7C6B3062DCB6}"/>
              </a:ext>
            </a:extLst>
          </p:cNvPr>
          <p:cNvSpPr/>
          <p:nvPr/>
        </p:nvSpPr>
        <p:spPr>
          <a:xfrm>
            <a:off x="8959684" y="6950707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Retângulo 339">
            <a:extLst>
              <a:ext uri="{FF2B5EF4-FFF2-40B4-BE49-F238E27FC236}">
                <a16:creationId xmlns:a16="http://schemas.microsoft.com/office/drawing/2014/main" id="{69EBDE0C-AF18-32DD-72A2-B4815555773E}"/>
              </a:ext>
            </a:extLst>
          </p:cNvPr>
          <p:cNvSpPr/>
          <p:nvPr/>
        </p:nvSpPr>
        <p:spPr>
          <a:xfrm>
            <a:off x="8959684" y="7385784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83343" y="1950471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4801F9D-A3D6-B274-EC15-0BB5959FD941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C464C4-5986-114C-4257-5FE164B67A5B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6BC4EA0-F8FB-A86C-058C-2312DD1DA0BF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CADF7-ABBB-493B-BF3F-399D671A98F0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1F69DD3-6AC4-BADB-A80C-D560BA607086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6F627BD-CE75-9A0C-8F01-340589C70DC2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C363DD8-3E5B-A80A-56D2-B825BED6C39B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EC27669-8B93-C7CD-6D4E-9A83BA14CC60}"/>
              </a:ext>
            </a:extLst>
          </p:cNvPr>
          <p:cNvCxnSpPr>
            <a:cxnSpLocks/>
          </p:cNvCxnSpPr>
          <p:nvPr/>
        </p:nvCxnSpPr>
        <p:spPr>
          <a:xfrm flipV="1">
            <a:off x="-4890" y="7827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1883B1A-0A91-5E04-E72D-843009BC2A98}"/>
              </a:ext>
            </a:extLst>
          </p:cNvPr>
          <p:cNvCxnSpPr>
            <a:cxnSpLocks/>
          </p:cNvCxnSpPr>
          <p:nvPr/>
        </p:nvCxnSpPr>
        <p:spPr>
          <a:xfrm flipV="1">
            <a:off x="-1505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768BE74E-BEFF-FA9F-BF97-942708848DFC}"/>
              </a:ext>
            </a:extLst>
          </p:cNvPr>
          <p:cNvSpPr/>
          <p:nvPr/>
        </p:nvSpPr>
        <p:spPr>
          <a:xfrm>
            <a:off x="-3443" y="407749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ED57131-A448-1420-9FBD-B2A6EE1824DB}"/>
              </a:ext>
            </a:extLst>
          </p:cNvPr>
          <p:cNvSpPr/>
          <p:nvPr/>
        </p:nvSpPr>
        <p:spPr>
          <a:xfrm>
            <a:off x="-3443" y="4550271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9924E2F-A0BE-7FD4-D0E9-2E8DE645B1D7}"/>
              </a:ext>
            </a:extLst>
          </p:cNvPr>
          <p:cNvSpPr/>
          <p:nvPr/>
        </p:nvSpPr>
        <p:spPr>
          <a:xfrm>
            <a:off x="-3443" y="502368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8361F4D-7C04-1C29-D25C-493AEA23E9C7}"/>
              </a:ext>
            </a:extLst>
          </p:cNvPr>
          <p:cNvSpPr/>
          <p:nvPr/>
        </p:nvSpPr>
        <p:spPr>
          <a:xfrm>
            <a:off x="4557" y="5503678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FDE4C2D-FACE-9501-8B16-C0A468C919B1}"/>
              </a:ext>
            </a:extLst>
          </p:cNvPr>
          <p:cNvSpPr/>
          <p:nvPr/>
        </p:nvSpPr>
        <p:spPr>
          <a:xfrm>
            <a:off x="4557" y="5983669"/>
            <a:ext cx="4476871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F90A31B-1292-B9CC-6F8C-648114DB3EED}"/>
              </a:ext>
            </a:extLst>
          </p:cNvPr>
          <p:cNvSpPr/>
          <p:nvPr/>
        </p:nvSpPr>
        <p:spPr>
          <a:xfrm>
            <a:off x="-3465" y="6479769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90C813A-AED1-887E-8E14-7AD02F709B58}"/>
              </a:ext>
            </a:extLst>
          </p:cNvPr>
          <p:cNvSpPr/>
          <p:nvPr/>
        </p:nvSpPr>
        <p:spPr>
          <a:xfrm>
            <a:off x="4556" y="6960494"/>
            <a:ext cx="4476871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5DBAD26-AFE6-25D4-CC99-869BE9E82F29}"/>
              </a:ext>
            </a:extLst>
          </p:cNvPr>
          <p:cNvSpPr/>
          <p:nvPr/>
        </p:nvSpPr>
        <p:spPr>
          <a:xfrm>
            <a:off x="4523" y="7421076"/>
            <a:ext cx="4476871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D364024-2040-1262-35C4-B79071E5865A}"/>
              </a:ext>
            </a:extLst>
          </p:cNvPr>
          <p:cNvSpPr/>
          <p:nvPr/>
        </p:nvSpPr>
        <p:spPr>
          <a:xfrm>
            <a:off x="-3499" y="7833615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83AC39F-1B60-F8AB-C733-72C6D300D444}"/>
              </a:ext>
            </a:extLst>
          </p:cNvPr>
          <p:cNvSpPr/>
          <p:nvPr/>
        </p:nvSpPr>
        <p:spPr>
          <a:xfrm>
            <a:off x="4476231" y="406957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CC19988-DCAA-24B6-9C68-9F6526B4E7FA}"/>
              </a:ext>
            </a:extLst>
          </p:cNvPr>
          <p:cNvSpPr/>
          <p:nvPr/>
        </p:nvSpPr>
        <p:spPr>
          <a:xfrm>
            <a:off x="4476231" y="4542354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8" name="Retângulo 447">
            <a:extLst>
              <a:ext uri="{FF2B5EF4-FFF2-40B4-BE49-F238E27FC236}">
                <a16:creationId xmlns:a16="http://schemas.microsoft.com/office/drawing/2014/main" id="{510B7854-53F8-316B-E921-5C33F9258E88}"/>
              </a:ext>
            </a:extLst>
          </p:cNvPr>
          <p:cNvSpPr/>
          <p:nvPr/>
        </p:nvSpPr>
        <p:spPr>
          <a:xfrm>
            <a:off x="4476231" y="501576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9" name="Retângulo 448">
            <a:extLst>
              <a:ext uri="{FF2B5EF4-FFF2-40B4-BE49-F238E27FC236}">
                <a16:creationId xmlns:a16="http://schemas.microsoft.com/office/drawing/2014/main" id="{785E83FF-1B96-A9F2-7287-24DFBBF81C4C}"/>
              </a:ext>
            </a:extLst>
          </p:cNvPr>
          <p:cNvSpPr/>
          <p:nvPr/>
        </p:nvSpPr>
        <p:spPr>
          <a:xfrm>
            <a:off x="4484231" y="5495761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0" name="Retângulo 449">
            <a:extLst>
              <a:ext uri="{FF2B5EF4-FFF2-40B4-BE49-F238E27FC236}">
                <a16:creationId xmlns:a16="http://schemas.microsoft.com/office/drawing/2014/main" id="{56900389-20E7-AB68-2B8E-524EC92D46CC}"/>
              </a:ext>
            </a:extLst>
          </p:cNvPr>
          <p:cNvSpPr/>
          <p:nvPr/>
        </p:nvSpPr>
        <p:spPr>
          <a:xfrm>
            <a:off x="4484231" y="5975752"/>
            <a:ext cx="4364942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1" name="Retângulo 450">
            <a:extLst>
              <a:ext uri="{FF2B5EF4-FFF2-40B4-BE49-F238E27FC236}">
                <a16:creationId xmlns:a16="http://schemas.microsoft.com/office/drawing/2014/main" id="{D90B926C-1D19-9136-59B4-5102607CBBAC}"/>
              </a:ext>
            </a:extLst>
          </p:cNvPr>
          <p:cNvSpPr/>
          <p:nvPr/>
        </p:nvSpPr>
        <p:spPr>
          <a:xfrm>
            <a:off x="4476209" y="6471852"/>
            <a:ext cx="4364942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2" name="Retângulo 451">
            <a:extLst>
              <a:ext uri="{FF2B5EF4-FFF2-40B4-BE49-F238E27FC236}">
                <a16:creationId xmlns:a16="http://schemas.microsoft.com/office/drawing/2014/main" id="{C6C3946F-5DFE-57C5-243A-2D6E9BF59F19}"/>
              </a:ext>
            </a:extLst>
          </p:cNvPr>
          <p:cNvSpPr/>
          <p:nvPr/>
        </p:nvSpPr>
        <p:spPr>
          <a:xfrm>
            <a:off x="4484230" y="6952577"/>
            <a:ext cx="4364942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1" name="Retângulo 460">
            <a:extLst>
              <a:ext uri="{FF2B5EF4-FFF2-40B4-BE49-F238E27FC236}">
                <a16:creationId xmlns:a16="http://schemas.microsoft.com/office/drawing/2014/main" id="{49955EE9-F4FC-FEDA-0A63-856BEFC4367A}"/>
              </a:ext>
            </a:extLst>
          </p:cNvPr>
          <p:cNvSpPr/>
          <p:nvPr/>
        </p:nvSpPr>
        <p:spPr>
          <a:xfrm>
            <a:off x="8845004" y="406770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2" name="Retângulo 461">
            <a:extLst>
              <a:ext uri="{FF2B5EF4-FFF2-40B4-BE49-F238E27FC236}">
                <a16:creationId xmlns:a16="http://schemas.microsoft.com/office/drawing/2014/main" id="{4282D8FE-5277-54E5-6DAE-AF2102E79972}"/>
              </a:ext>
            </a:extLst>
          </p:cNvPr>
          <p:cNvSpPr/>
          <p:nvPr/>
        </p:nvSpPr>
        <p:spPr>
          <a:xfrm>
            <a:off x="8845004" y="4540484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3" name="Retângulo 462">
            <a:extLst>
              <a:ext uri="{FF2B5EF4-FFF2-40B4-BE49-F238E27FC236}">
                <a16:creationId xmlns:a16="http://schemas.microsoft.com/office/drawing/2014/main" id="{3A326F42-3EF4-0556-B7E2-9F2770B3FFA6}"/>
              </a:ext>
            </a:extLst>
          </p:cNvPr>
          <p:cNvSpPr/>
          <p:nvPr/>
        </p:nvSpPr>
        <p:spPr>
          <a:xfrm>
            <a:off x="8845004" y="501389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4" name="Retângulo 463">
            <a:extLst>
              <a:ext uri="{FF2B5EF4-FFF2-40B4-BE49-F238E27FC236}">
                <a16:creationId xmlns:a16="http://schemas.microsoft.com/office/drawing/2014/main" id="{B8AF8BCF-88BD-B3B0-172C-F2C3DA760174}"/>
              </a:ext>
            </a:extLst>
          </p:cNvPr>
          <p:cNvSpPr/>
          <p:nvPr/>
        </p:nvSpPr>
        <p:spPr>
          <a:xfrm>
            <a:off x="8853004" y="5493891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5" name="Retângulo 464">
            <a:extLst>
              <a:ext uri="{FF2B5EF4-FFF2-40B4-BE49-F238E27FC236}">
                <a16:creationId xmlns:a16="http://schemas.microsoft.com/office/drawing/2014/main" id="{ABBB4965-7992-0510-4E36-7B7F1B3C3A84}"/>
              </a:ext>
            </a:extLst>
          </p:cNvPr>
          <p:cNvSpPr/>
          <p:nvPr/>
        </p:nvSpPr>
        <p:spPr>
          <a:xfrm>
            <a:off x="8853004" y="5973882"/>
            <a:ext cx="4159795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6" name="Retângulo 465">
            <a:extLst>
              <a:ext uri="{FF2B5EF4-FFF2-40B4-BE49-F238E27FC236}">
                <a16:creationId xmlns:a16="http://schemas.microsoft.com/office/drawing/2014/main" id="{3C501E1B-0624-3F52-C157-75962027CCD7}"/>
              </a:ext>
            </a:extLst>
          </p:cNvPr>
          <p:cNvSpPr/>
          <p:nvPr/>
        </p:nvSpPr>
        <p:spPr>
          <a:xfrm>
            <a:off x="8844982" y="6469982"/>
            <a:ext cx="4159795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7" name="Retângulo 466">
            <a:extLst>
              <a:ext uri="{FF2B5EF4-FFF2-40B4-BE49-F238E27FC236}">
                <a16:creationId xmlns:a16="http://schemas.microsoft.com/office/drawing/2014/main" id="{B1186217-F3B8-9806-8AD1-C8E3D24F4035}"/>
              </a:ext>
            </a:extLst>
          </p:cNvPr>
          <p:cNvSpPr/>
          <p:nvPr/>
        </p:nvSpPr>
        <p:spPr>
          <a:xfrm>
            <a:off x="8853003" y="6950707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8" name="Retângulo 467">
            <a:extLst>
              <a:ext uri="{FF2B5EF4-FFF2-40B4-BE49-F238E27FC236}">
                <a16:creationId xmlns:a16="http://schemas.microsoft.com/office/drawing/2014/main" id="{CF301A2E-0ED4-FD10-5AAD-EAB571CD0431}"/>
              </a:ext>
            </a:extLst>
          </p:cNvPr>
          <p:cNvSpPr/>
          <p:nvPr/>
        </p:nvSpPr>
        <p:spPr>
          <a:xfrm>
            <a:off x="8853003" y="7385784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1288</Words>
  <Application>Microsoft Office PowerPoint</Application>
  <PresentationFormat>Personalizar</PresentationFormat>
  <Paragraphs>412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Schibsted Grotesk Medium</vt:lpstr>
      <vt:lpstr>Calibri</vt:lpstr>
      <vt:lpstr>Schibsted Grotesk</vt:lpstr>
      <vt:lpstr>Schibsted Grotesk SemiBold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54</cp:revision>
  <dcterms:modified xsi:type="dcterms:W3CDTF">2026-02-10T12:35:28Z</dcterms:modified>
</cp:coreProperties>
</file>